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1" r:id="rId1"/>
  </p:sldMasterIdLst>
  <p:notesMasterIdLst>
    <p:notesMasterId r:id="rId29"/>
  </p:notesMasterIdLst>
  <p:sldIdLst>
    <p:sldId id="256" r:id="rId2"/>
    <p:sldId id="264" r:id="rId3"/>
    <p:sldId id="278" r:id="rId4"/>
    <p:sldId id="282" r:id="rId5"/>
    <p:sldId id="263" r:id="rId6"/>
    <p:sldId id="262" r:id="rId7"/>
    <p:sldId id="267" r:id="rId8"/>
    <p:sldId id="265" r:id="rId9"/>
    <p:sldId id="266" r:id="rId10"/>
    <p:sldId id="271" r:id="rId11"/>
    <p:sldId id="272" r:id="rId12"/>
    <p:sldId id="273" r:id="rId13"/>
    <p:sldId id="276" r:id="rId14"/>
    <p:sldId id="275" r:id="rId15"/>
    <p:sldId id="277" r:id="rId16"/>
    <p:sldId id="280" r:id="rId17"/>
    <p:sldId id="281" r:id="rId18"/>
    <p:sldId id="290" r:id="rId19"/>
    <p:sldId id="291" r:id="rId20"/>
    <p:sldId id="287" r:id="rId21"/>
    <p:sldId id="259" r:id="rId22"/>
    <p:sldId id="289" r:id="rId23"/>
    <p:sldId id="261" r:id="rId24"/>
    <p:sldId id="260" r:id="rId25"/>
    <p:sldId id="283" r:id="rId26"/>
    <p:sldId id="284" r:id="rId27"/>
    <p:sldId id="28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C7B1D853-61E5-4339-B783-67C9F4161144}">
          <p14:sldIdLst>
            <p14:sldId id="256"/>
            <p14:sldId id="264"/>
            <p14:sldId id="278"/>
          </p14:sldIdLst>
        </p14:section>
        <p14:section name="1.intro" id="{B764D623-3143-4B56-91AC-D7C4D8FFCF49}">
          <p14:sldIdLst>
            <p14:sldId id="282"/>
            <p14:sldId id="263"/>
            <p14:sldId id="262"/>
            <p14:sldId id="267"/>
          </p14:sldIdLst>
        </p14:section>
        <p14:section name="2.marco" id="{18EBF0FA-2224-46CD-928A-E5BE25FA3A8A}">
          <p14:sldIdLst>
            <p14:sldId id="265"/>
            <p14:sldId id="266"/>
            <p14:sldId id="271"/>
            <p14:sldId id="272"/>
            <p14:sldId id="273"/>
            <p14:sldId id="276"/>
            <p14:sldId id="275"/>
            <p14:sldId id="277"/>
          </p14:sldIdLst>
        </p14:section>
        <p14:section name="3.uso" id="{E7ECDF06-ABFE-4DF5-A3EF-BAD2C2A83AD8}">
          <p14:sldIdLst>
            <p14:sldId id="280"/>
            <p14:sldId id="281"/>
            <p14:sldId id="290"/>
            <p14:sldId id="291"/>
          </p14:sldIdLst>
        </p14:section>
        <p14:section name="4.fontes" id="{BEE3C0A8-E3FA-4F43-AC3F-660708EFCA1D}">
          <p14:sldIdLst>
            <p14:sldId id="287"/>
            <p14:sldId id="259"/>
            <p14:sldId id="289"/>
            <p14:sldId id="261"/>
            <p14:sldId id="260"/>
          </p14:sldIdLst>
        </p14:section>
        <p14:section name="5.prop_tipo" id="{853D3A9A-8CE1-427D-A7BC-8972F13A6875}">
          <p14:sldIdLst>
            <p14:sldId id="283"/>
          </p14:sldIdLst>
        </p14:section>
        <p14:section name="6.conclus" id="{7A7F7143-AC5C-49E1-9D72-E20CC891549B}">
          <p14:sldIdLst>
            <p14:sldId id="284"/>
          </p14:sldIdLst>
        </p14:section>
        <p14:section name="7.ref" id="{B55420D7-74B2-4F42-B4F1-D2EE3D1F03AC}">
          <p14:sldIdLst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31" autoAdjust="0"/>
    <p:restoredTop sz="94660"/>
  </p:normalViewPr>
  <p:slideViewPr>
    <p:cSldViewPr snapToGrid="0">
      <p:cViewPr>
        <p:scale>
          <a:sx n="87" d="100"/>
          <a:sy n="87" d="100"/>
        </p:scale>
        <p:origin x="-216" y="-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38A797-9F5A-45D8-A6B4-9940ED5FD62E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3C11F618-8A86-427B-B731-C49DBDEB53CC}">
      <dgm:prSet phldrT="[Texto]" custT="1"/>
      <dgm:spPr/>
      <dgm:t>
        <a:bodyPr/>
        <a:lstStyle/>
        <a:p>
          <a:r>
            <a:rPr lang="pt-BR" sz="2800" dirty="0"/>
            <a:t>Estado</a:t>
          </a:r>
        </a:p>
      </dgm:t>
    </dgm:pt>
    <dgm:pt modelId="{F9461ADF-675E-4D06-8F39-79F3F75123AB}" type="parTrans" cxnId="{F5137BF0-05D7-4B07-9191-2D76FCB61CBE}">
      <dgm:prSet/>
      <dgm:spPr/>
      <dgm:t>
        <a:bodyPr/>
        <a:lstStyle/>
        <a:p>
          <a:endParaRPr lang="pt-BR" sz="2000"/>
        </a:p>
      </dgm:t>
    </dgm:pt>
    <dgm:pt modelId="{15AC4E93-9EE4-405F-9784-116CD4BEBBD3}" type="sibTrans" cxnId="{F5137BF0-05D7-4B07-9191-2D76FCB61CBE}">
      <dgm:prSet/>
      <dgm:spPr/>
      <dgm:t>
        <a:bodyPr/>
        <a:lstStyle/>
        <a:p>
          <a:endParaRPr lang="pt-BR" sz="2000"/>
        </a:p>
      </dgm:t>
    </dgm:pt>
    <dgm:pt modelId="{B927BD9B-1387-468F-8C4F-2E7A1047E02E}">
      <dgm:prSet phldrT="[Texto]" custT="1"/>
      <dgm:spPr/>
      <dgm:t>
        <a:bodyPr/>
        <a:lstStyle/>
        <a:p>
          <a:r>
            <a:rPr lang="pt-BR" sz="1400" dirty="0"/>
            <a:t>alocação de recursos </a:t>
          </a:r>
        </a:p>
      </dgm:t>
    </dgm:pt>
    <dgm:pt modelId="{66DE9735-11CD-452D-8B67-9F2416508D93}" type="parTrans" cxnId="{602884B0-5640-4873-90BD-421F161272E5}">
      <dgm:prSet custT="1"/>
      <dgm:spPr/>
      <dgm:t>
        <a:bodyPr/>
        <a:lstStyle/>
        <a:p>
          <a:endParaRPr lang="pt-BR" sz="1400"/>
        </a:p>
      </dgm:t>
    </dgm:pt>
    <dgm:pt modelId="{9EBE760E-BD9B-41D3-8ECC-FD5281D466A3}" type="sibTrans" cxnId="{602884B0-5640-4873-90BD-421F161272E5}">
      <dgm:prSet/>
      <dgm:spPr/>
      <dgm:t>
        <a:bodyPr/>
        <a:lstStyle/>
        <a:p>
          <a:endParaRPr lang="pt-BR" sz="2000"/>
        </a:p>
      </dgm:t>
    </dgm:pt>
    <dgm:pt modelId="{48029C70-94C9-439E-84F5-B420FA4C963A}">
      <dgm:prSet custT="1"/>
      <dgm:spPr/>
      <dgm:t>
        <a:bodyPr/>
        <a:lstStyle/>
        <a:p>
          <a:r>
            <a:rPr lang="pt-BR" sz="1400"/>
            <a:t>coordenação de esforços </a:t>
          </a:r>
          <a:endParaRPr lang="pt-BR" sz="1400" dirty="0"/>
        </a:p>
      </dgm:t>
    </dgm:pt>
    <dgm:pt modelId="{341CD4C7-1C59-4F02-A033-E22C5A9D2BE9}" type="parTrans" cxnId="{6C612B63-3421-44CF-B505-C271EEF950BB}">
      <dgm:prSet custT="1"/>
      <dgm:spPr/>
      <dgm:t>
        <a:bodyPr/>
        <a:lstStyle/>
        <a:p>
          <a:endParaRPr lang="pt-BR" sz="1400"/>
        </a:p>
      </dgm:t>
    </dgm:pt>
    <dgm:pt modelId="{4EEE1523-6799-4A4C-8740-160353DB2D9F}" type="sibTrans" cxnId="{6C612B63-3421-44CF-B505-C271EEF950BB}">
      <dgm:prSet/>
      <dgm:spPr/>
      <dgm:t>
        <a:bodyPr/>
        <a:lstStyle/>
        <a:p>
          <a:endParaRPr lang="pt-BR" sz="2000"/>
        </a:p>
      </dgm:t>
    </dgm:pt>
    <dgm:pt modelId="{8488192B-D110-4432-B1D8-9C2A609CAC7E}">
      <dgm:prSet custT="1"/>
      <dgm:spPr/>
      <dgm:t>
        <a:bodyPr/>
        <a:lstStyle/>
        <a:p>
          <a:r>
            <a:rPr lang="pt-BR" sz="1400"/>
            <a:t>distribuição de bens e serviços públicos</a:t>
          </a:r>
          <a:endParaRPr lang="pt-BR" sz="1400" dirty="0"/>
        </a:p>
      </dgm:t>
    </dgm:pt>
    <dgm:pt modelId="{2A318361-58AA-41B3-8FCA-63145EE26088}" type="parTrans" cxnId="{77528148-7143-47B6-B3B5-6A07D4279459}">
      <dgm:prSet custT="1"/>
      <dgm:spPr/>
      <dgm:t>
        <a:bodyPr/>
        <a:lstStyle/>
        <a:p>
          <a:endParaRPr lang="pt-BR" sz="1400"/>
        </a:p>
      </dgm:t>
    </dgm:pt>
    <dgm:pt modelId="{4F8842B8-4788-41E9-8700-3A0787B97701}" type="sibTrans" cxnId="{77528148-7143-47B6-B3B5-6A07D4279459}">
      <dgm:prSet/>
      <dgm:spPr/>
      <dgm:t>
        <a:bodyPr/>
        <a:lstStyle/>
        <a:p>
          <a:endParaRPr lang="pt-BR" sz="2000"/>
        </a:p>
      </dgm:t>
    </dgm:pt>
    <dgm:pt modelId="{F5A5C4E9-E478-4F1C-BD58-75B6DD2C0F2E}">
      <dgm:prSet custT="1"/>
      <dgm:spPr/>
      <dgm:t>
        <a:bodyPr/>
        <a:lstStyle/>
        <a:p>
          <a:r>
            <a:rPr lang="pt-BR" sz="1400"/>
            <a:t>garantia de níveis crescentes de bem estar à população. </a:t>
          </a:r>
          <a:endParaRPr lang="pt-BR" sz="1400" dirty="0"/>
        </a:p>
      </dgm:t>
    </dgm:pt>
    <dgm:pt modelId="{9A905505-8D12-4DFF-8CA2-8EF4FE85E42B}" type="parTrans" cxnId="{D4F63C6E-58E0-4313-A004-333F0FF4E5EB}">
      <dgm:prSet custT="1"/>
      <dgm:spPr/>
      <dgm:t>
        <a:bodyPr/>
        <a:lstStyle/>
        <a:p>
          <a:endParaRPr lang="pt-BR" sz="1400"/>
        </a:p>
      </dgm:t>
    </dgm:pt>
    <dgm:pt modelId="{8086BF04-8E93-4FEC-BA0E-6CED3BA15540}" type="sibTrans" cxnId="{D4F63C6E-58E0-4313-A004-333F0FF4E5EB}">
      <dgm:prSet/>
      <dgm:spPr/>
      <dgm:t>
        <a:bodyPr/>
        <a:lstStyle/>
        <a:p>
          <a:endParaRPr lang="pt-BR" sz="2000"/>
        </a:p>
      </dgm:t>
    </dgm:pt>
    <dgm:pt modelId="{4C1A095F-E2AA-47A1-9076-1ADBDFF9900F}" type="pres">
      <dgm:prSet presAssocID="{3E38A797-9F5A-45D8-A6B4-9940ED5FD62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34103E6-959B-45A7-B1F2-8E0A37F614B6}" type="pres">
      <dgm:prSet presAssocID="{3C11F618-8A86-427B-B731-C49DBDEB53CC}" presName="centerShape" presStyleLbl="node0" presStyleIdx="0" presStyleCnt="1" custScaleX="109838"/>
      <dgm:spPr/>
    </dgm:pt>
    <dgm:pt modelId="{7A894367-A03F-4D78-BAB2-4ADE7ADAA968}" type="pres">
      <dgm:prSet presAssocID="{66DE9735-11CD-452D-8B67-9F2416508D93}" presName="parTrans" presStyleLbl="sibTrans2D1" presStyleIdx="0" presStyleCnt="4"/>
      <dgm:spPr/>
    </dgm:pt>
    <dgm:pt modelId="{80E1EDBA-69D0-4A77-A583-7B0F13C8FA7C}" type="pres">
      <dgm:prSet presAssocID="{66DE9735-11CD-452D-8B67-9F2416508D93}" presName="connectorText" presStyleLbl="sibTrans2D1" presStyleIdx="0" presStyleCnt="4"/>
      <dgm:spPr/>
    </dgm:pt>
    <dgm:pt modelId="{75B6F47E-F387-4D53-9696-60E98BCD29C6}" type="pres">
      <dgm:prSet presAssocID="{B927BD9B-1387-468F-8C4F-2E7A1047E02E}" presName="node" presStyleLbl="node1" presStyleIdx="0" presStyleCnt="4">
        <dgm:presLayoutVars>
          <dgm:bulletEnabled val="1"/>
        </dgm:presLayoutVars>
      </dgm:prSet>
      <dgm:spPr/>
    </dgm:pt>
    <dgm:pt modelId="{747715C5-2265-4859-8C3C-C956CF531965}" type="pres">
      <dgm:prSet presAssocID="{341CD4C7-1C59-4F02-A033-E22C5A9D2BE9}" presName="parTrans" presStyleLbl="sibTrans2D1" presStyleIdx="1" presStyleCnt="4"/>
      <dgm:spPr/>
    </dgm:pt>
    <dgm:pt modelId="{D8D8F005-E85B-45BB-96C8-A77490D08E2B}" type="pres">
      <dgm:prSet presAssocID="{341CD4C7-1C59-4F02-A033-E22C5A9D2BE9}" presName="connectorText" presStyleLbl="sibTrans2D1" presStyleIdx="1" presStyleCnt="4"/>
      <dgm:spPr/>
    </dgm:pt>
    <dgm:pt modelId="{6CF30A17-6046-42B8-AE97-2DA95F1C704E}" type="pres">
      <dgm:prSet presAssocID="{48029C70-94C9-439E-84F5-B420FA4C963A}" presName="node" presStyleLbl="node1" presStyleIdx="1" presStyleCnt="4">
        <dgm:presLayoutVars>
          <dgm:bulletEnabled val="1"/>
        </dgm:presLayoutVars>
      </dgm:prSet>
      <dgm:spPr/>
    </dgm:pt>
    <dgm:pt modelId="{92BA54C4-55CB-4F5E-B4C2-1AAAF743016C}" type="pres">
      <dgm:prSet presAssocID="{2A318361-58AA-41B3-8FCA-63145EE26088}" presName="parTrans" presStyleLbl="sibTrans2D1" presStyleIdx="2" presStyleCnt="4"/>
      <dgm:spPr/>
    </dgm:pt>
    <dgm:pt modelId="{012403D0-FB3A-4713-B0E4-60E46081C2E8}" type="pres">
      <dgm:prSet presAssocID="{2A318361-58AA-41B3-8FCA-63145EE26088}" presName="connectorText" presStyleLbl="sibTrans2D1" presStyleIdx="2" presStyleCnt="4"/>
      <dgm:spPr/>
    </dgm:pt>
    <dgm:pt modelId="{90E75840-E101-4289-9D53-ED99CDC5BACB}" type="pres">
      <dgm:prSet presAssocID="{8488192B-D110-4432-B1D8-9C2A609CAC7E}" presName="node" presStyleLbl="node1" presStyleIdx="2" presStyleCnt="4">
        <dgm:presLayoutVars>
          <dgm:bulletEnabled val="1"/>
        </dgm:presLayoutVars>
      </dgm:prSet>
      <dgm:spPr/>
    </dgm:pt>
    <dgm:pt modelId="{1921BDCD-7FAF-4977-8EEC-5850ADA0CE5B}" type="pres">
      <dgm:prSet presAssocID="{9A905505-8D12-4DFF-8CA2-8EF4FE85E42B}" presName="parTrans" presStyleLbl="sibTrans2D1" presStyleIdx="3" presStyleCnt="4"/>
      <dgm:spPr/>
    </dgm:pt>
    <dgm:pt modelId="{2AE77A40-BDE2-41F8-866B-AB411E2FB0F3}" type="pres">
      <dgm:prSet presAssocID="{9A905505-8D12-4DFF-8CA2-8EF4FE85E42B}" presName="connectorText" presStyleLbl="sibTrans2D1" presStyleIdx="3" presStyleCnt="4"/>
      <dgm:spPr/>
    </dgm:pt>
    <dgm:pt modelId="{3C7533C2-FDFE-4A0A-9B15-C90846F5FFA6}" type="pres">
      <dgm:prSet presAssocID="{F5A5C4E9-E478-4F1C-BD58-75B6DD2C0F2E}" presName="node" presStyleLbl="node1" presStyleIdx="3" presStyleCnt="4">
        <dgm:presLayoutVars>
          <dgm:bulletEnabled val="1"/>
        </dgm:presLayoutVars>
      </dgm:prSet>
      <dgm:spPr/>
    </dgm:pt>
  </dgm:ptLst>
  <dgm:cxnLst>
    <dgm:cxn modelId="{9C564707-AF18-4D85-BF74-383D562A123B}" type="presOf" srcId="{66DE9735-11CD-452D-8B67-9F2416508D93}" destId="{80E1EDBA-69D0-4A77-A583-7B0F13C8FA7C}" srcOrd="1" destOrd="0" presId="urn:microsoft.com/office/officeart/2005/8/layout/radial5"/>
    <dgm:cxn modelId="{51B08611-37F0-460A-A8EE-63F45963B1F9}" type="presOf" srcId="{2A318361-58AA-41B3-8FCA-63145EE26088}" destId="{92BA54C4-55CB-4F5E-B4C2-1AAAF743016C}" srcOrd="0" destOrd="0" presId="urn:microsoft.com/office/officeart/2005/8/layout/radial5"/>
    <dgm:cxn modelId="{FA55C92F-4F8F-4357-B5B8-307109513A12}" type="presOf" srcId="{66DE9735-11CD-452D-8B67-9F2416508D93}" destId="{7A894367-A03F-4D78-BAB2-4ADE7ADAA968}" srcOrd="0" destOrd="0" presId="urn:microsoft.com/office/officeart/2005/8/layout/radial5"/>
    <dgm:cxn modelId="{D7AFD137-96E4-48A0-9813-0BE706BACE4A}" type="presOf" srcId="{341CD4C7-1C59-4F02-A033-E22C5A9D2BE9}" destId="{D8D8F005-E85B-45BB-96C8-A77490D08E2B}" srcOrd="1" destOrd="0" presId="urn:microsoft.com/office/officeart/2005/8/layout/radial5"/>
    <dgm:cxn modelId="{6C612B63-3421-44CF-B505-C271EEF950BB}" srcId="{3C11F618-8A86-427B-B731-C49DBDEB53CC}" destId="{48029C70-94C9-439E-84F5-B420FA4C963A}" srcOrd="1" destOrd="0" parTransId="{341CD4C7-1C59-4F02-A033-E22C5A9D2BE9}" sibTransId="{4EEE1523-6799-4A4C-8740-160353DB2D9F}"/>
    <dgm:cxn modelId="{5F696F67-901A-45B5-8FB6-CA84F4A3EB77}" type="presOf" srcId="{9A905505-8D12-4DFF-8CA2-8EF4FE85E42B}" destId="{1921BDCD-7FAF-4977-8EEC-5850ADA0CE5B}" srcOrd="0" destOrd="0" presId="urn:microsoft.com/office/officeart/2005/8/layout/radial5"/>
    <dgm:cxn modelId="{77528148-7143-47B6-B3B5-6A07D4279459}" srcId="{3C11F618-8A86-427B-B731-C49DBDEB53CC}" destId="{8488192B-D110-4432-B1D8-9C2A609CAC7E}" srcOrd="2" destOrd="0" parTransId="{2A318361-58AA-41B3-8FCA-63145EE26088}" sibTransId="{4F8842B8-4788-41E9-8700-3A0787B97701}"/>
    <dgm:cxn modelId="{DB3E3D6A-1E42-4E7B-9455-45EDF9277724}" type="presOf" srcId="{2A318361-58AA-41B3-8FCA-63145EE26088}" destId="{012403D0-FB3A-4713-B0E4-60E46081C2E8}" srcOrd="1" destOrd="0" presId="urn:microsoft.com/office/officeart/2005/8/layout/radial5"/>
    <dgm:cxn modelId="{0E1ADC6B-8EF3-4C39-9476-53FD9C2DDCFD}" type="presOf" srcId="{341CD4C7-1C59-4F02-A033-E22C5A9D2BE9}" destId="{747715C5-2265-4859-8C3C-C956CF531965}" srcOrd="0" destOrd="0" presId="urn:microsoft.com/office/officeart/2005/8/layout/radial5"/>
    <dgm:cxn modelId="{D4F63C6E-58E0-4313-A004-333F0FF4E5EB}" srcId="{3C11F618-8A86-427B-B731-C49DBDEB53CC}" destId="{F5A5C4E9-E478-4F1C-BD58-75B6DD2C0F2E}" srcOrd="3" destOrd="0" parTransId="{9A905505-8D12-4DFF-8CA2-8EF4FE85E42B}" sibTransId="{8086BF04-8E93-4FEC-BA0E-6CED3BA15540}"/>
    <dgm:cxn modelId="{A9CA785A-3CA3-43D6-8B70-D1310F90D7E8}" type="presOf" srcId="{48029C70-94C9-439E-84F5-B420FA4C963A}" destId="{6CF30A17-6046-42B8-AE97-2DA95F1C704E}" srcOrd="0" destOrd="0" presId="urn:microsoft.com/office/officeart/2005/8/layout/radial5"/>
    <dgm:cxn modelId="{4E05CE8F-2F63-4055-BDAA-A6FAD9E1DCCE}" type="presOf" srcId="{3C11F618-8A86-427B-B731-C49DBDEB53CC}" destId="{934103E6-959B-45A7-B1F2-8E0A37F614B6}" srcOrd="0" destOrd="0" presId="urn:microsoft.com/office/officeart/2005/8/layout/radial5"/>
    <dgm:cxn modelId="{DB943794-68FD-4EB0-B7D4-AF7A4EBF4AE8}" type="presOf" srcId="{8488192B-D110-4432-B1D8-9C2A609CAC7E}" destId="{90E75840-E101-4289-9D53-ED99CDC5BACB}" srcOrd="0" destOrd="0" presId="urn:microsoft.com/office/officeart/2005/8/layout/radial5"/>
    <dgm:cxn modelId="{602884B0-5640-4873-90BD-421F161272E5}" srcId="{3C11F618-8A86-427B-B731-C49DBDEB53CC}" destId="{B927BD9B-1387-468F-8C4F-2E7A1047E02E}" srcOrd="0" destOrd="0" parTransId="{66DE9735-11CD-452D-8B67-9F2416508D93}" sibTransId="{9EBE760E-BD9B-41D3-8ECC-FD5281D466A3}"/>
    <dgm:cxn modelId="{CAAE02BD-70B8-4F84-8B92-70E1887E3701}" type="presOf" srcId="{F5A5C4E9-E478-4F1C-BD58-75B6DD2C0F2E}" destId="{3C7533C2-FDFE-4A0A-9B15-C90846F5FFA6}" srcOrd="0" destOrd="0" presId="urn:microsoft.com/office/officeart/2005/8/layout/radial5"/>
    <dgm:cxn modelId="{59F68BE8-EB09-4038-B934-DDB690AFE0EC}" type="presOf" srcId="{B927BD9B-1387-468F-8C4F-2E7A1047E02E}" destId="{75B6F47E-F387-4D53-9696-60E98BCD29C6}" srcOrd="0" destOrd="0" presId="urn:microsoft.com/office/officeart/2005/8/layout/radial5"/>
    <dgm:cxn modelId="{7175E6EA-D038-49E5-A5F0-29DFBEBA9C04}" type="presOf" srcId="{3E38A797-9F5A-45D8-A6B4-9940ED5FD62E}" destId="{4C1A095F-E2AA-47A1-9076-1ADBDFF9900F}" srcOrd="0" destOrd="0" presId="urn:microsoft.com/office/officeart/2005/8/layout/radial5"/>
    <dgm:cxn modelId="{F5137BF0-05D7-4B07-9191-2D76FCB61CBE}" srcId="{3E38A797-9F5A-45D8-A6B4-9940ED5FD62E}" destId="{3C11F618-8A86-427B-B731-C49DBDEB53CC}" srcOrd="0" destOrd="0" parTransId="{F9461ADF-675E-4D06-8F39-79F3F75123AB}" sibTransId="{15AC4E93-9EE4-405F-9784-116CD4BEBBD3}"/>
    <dgm:cxn modelId="{27546FF9-BED2-4740-BB63-014439E1FDC1}" type="presOf" srcId="{9A905505-8D12-4DFF-8CA2-8EF4FE85E42B}" destId="{2AE77A40-BDE2-41F8-866B-AB411E2FB0F3}" srcOrd="1" destOrd="0" presId="urn:microsoft.com/office/officeart/2005/8/layout/radial5"/>
    <dgm:cxn modelId="{DE0E1D63-78F1-4613-982A-539E4FCBB894}" type="presParOf" srcId="{4C1A095F-E2AA-47A1-9076-1ADBDFF9900F}" destId="{934103E6-959B-45A7-B1F2-8E0A37F614B6}" srcOrd="0" destOrd="0" presId="urn:microsoft.com/office/officeart/2005/8/layout/radial5"/>
    <dgm:cxn modelId="{A6B7F24B-2675-4E35-A464-139E22276D5B}" type="presParOf" srcId="{4C1A095F-E2AA-47A1-9076-1ADBDFF9900F}" destId="{7A894367-A03F-4D78-BAB2-4ADE7ADAA968}" srcOrd="1" destOrd="0" presId="urn:microsoft.com/office/officeart/2005/8/layout/radial5"/>
    <dgm:cxn modelId="{5BE4DF89-0456-445A-8403-1A7D89A02D59}" type="presParOf" srcId="{7A894367-A03F-4D78-BAB2-4ADE7ADAA968}" destId="{80E1EDBA-69D0-4A77-A583-7B0F13C8FA7C}" srcOrd="0" destOrd="0" presId="urn:microsoft.com/office/officeart/2005/8/layout/radial5"/>
    <dgm:cxn modelId="{5AF29C65-304E-4CE0-95A5-1046BE4C6DBE}" type="presParOf" srcId="{4C1A095F-E2AA-47A1-9076-1ADBDFF9900F}" destId="{75B6F47E-F387-4D53-9696-60E98BCD29C6}" srcOrd="2" destOrd="0" presId="urn:microsoft.com/office/officeart/2005/8/layout/radial5"/>
    <dgm:cxn modelId="{8B92E838-AF93-45EF-ABC2-C3C1C05F46C1}" type="presParOf" srcId="{4C1A095F-E2AA-47A1-9076-1ADBDFF9900F}" destId="{747715C5-2265-4859-8C3C-C956CF531965}" srcOrd="3" destOrd="0" presId="urn:microsoft.com/office/officeart/2005/8/layout/radial5"/>
    <dgm:cxn modelId="{EFF8AE0D-7A51-44DB-9C57-4A66F78E78E8}" type="presParOf" srcId="{747715C5-2265-4859-8C3C-C956CF531965}" destId="{D8D8F005-E85B-45BB-96C8-A77490D08E2B}" srcOrd="0" destOrd="0" presId="urn:microsoft.com/office/officeart/2005/8/layout/radial5"/>
    <dgm:cxn modelId="{630B953D-F50E-4ECD-837B-407639483497}" type="presParOf" srcId="{4C1A095F-E2AA-47A1-9076-1ADBDFF9900F}" destId="{6CF30A17-6046-42B8-AE97-2DA95F1C704E}" srcOrd="4" destOrd="0" presId="urn:microsoft.com/office/officeart/2005/8/layout/radial5"/>
    <dgm:cxn modelId="{E74472B1-67E1-4ECA-8DCD-50CA8AB21F1C}" type="presParOf" srcId="{4C1A095F-E2AA-47A1-9076-1ADBDFF9900F}" destId="{92BA54C4-55CB-4F5E-B4C2-1AAAF743016C}" srcOrd="5" destOrd="0" presId="urn:microsoft.com/office/officeart/2005/8/layout/radial5"/>
    <dgm:cxn modelId="{77E6E864-81DB-4455-A1F7-701033A16B64}" type="presParOf" srcId="{92BA54C4-55CB-4F5E-B4C2-1AAAF743016C}" destId="{012403D0-FB3A-4713-B0E4-60E46081C2E8}" srcOrd="0" destOrd="0" presId="urn:microsoft.com/office/officeart/2005/8/layout/radial5"/>
    <dgm:cxn modelId="{E0CD4805-C0D5-4FB1-B363-F5826AFA41BB}" type="presParOf" srcId="{4C1A095F-E2AA-47A1-9076-1ADBDFF9900F}" destId="{90E75840-E101-4289-9D53-ED99CDC5BACB}" srcOrd="6" destOrd="0" presId="urn:microsoft.com/office/officeart/2005/8/layout/radial5"/>
    <dgm:cxn modelId="{004715B9-2D7A-40F2-B544-55ABC82B8F24}" type="presParOf" srcId="{4C1A095F-E2AA-47A1-9076-1ADBDFF9900F}" destId="{1921BDCD-7FAF-4977-8EEC-5850ADA0CE5B}" srcOrd="7" destOrd="0" presId="urn:microsoft.com/office/officeart/2005/8/layout/radial5"/>
    <dgm:cxn modelId="{ABCCF3F9-2626-4EEB-9CC5-803FD487195F}" type="presParOf" srcId="{1921BDCD-7FAF-4977-8EEC-5850ADA0CE5B}" destId="{2AE77A40-BDE2-41F8-866B-AB411E2FB0F3}" srcOrd="0" destOrd="0" presId="urn:microsoft.com/office/officeart/2005/8/layout/radial5"/>
    <dgm:cxn modelId="{25BC01B1-F860-490D-8117-B77045BB1BBE}" type="presParOf" srcId="{4C1A095F-E2AA-47A1-9076-1ADBDFF9900F}" destId="{3C7533C2-FDFE-4A0A-9B15-C90846F5FFA6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C887D08-1AF4-46D9-95B2-82EDA92B2997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AE571CFB-74F5-4534-9599-A601ADFDA659}">
      <dgm:prSet phldrT="[Texto]" custT="1"/>
      <dgm:spPr/>
      <dgm:t>
        <a:bodyPr/>
        <a:lstStyle/>
        <a:p>
          <a:r>
            <a:rPr lang="pt-BR" sz="3200" dirty="0"/>
            <a:t>condições de vida dos estudantes</a:t>
          </a:r>
        </a:p>
      </dgm:t>
    </dgm:pt>
    <dgm:pt modelId="{E99526C6-04A8-4456-8AAF-98D72B0BA88E}" type="parTrans" cxnId="{D87F9020-1A7A-4578-962F-084684A2AEE8}">
      <dgm:prSet/>
      <dgm:spPr/>
      <dgm:t>
        <a:bodyPr/>
        <a:lstStyle/>
        <a:p>
          <a:endParaRPr lang="pt-BR" sz="1600"/>
        </a:p>
      </dgm:t>
    </dgm:pt>
    <dgm:pt modelId="{F37F5107-33FD-4A6F-917D-875E50197B0F}" type="sibTrans" cxnId="{D87F9020-1A7A-4578-962F-084684A2AEE8}">
      <dgm:prSet/>
      <dgm:spPr/>
      <dgm:t>
        <a:bodyPr/>
        <a:lstStyle/>
        <a:p>
          <a:endParaRPr lang="pt-BR" sz="1600"/>
        </a:p>
      </dgm:t>
    </dgm:pt>
    <dgm:pt modelId="{042C4E22-0832-441D-A52D-76687C6E0923}">
      <dgm:prSet phldrT="[Texto]" custT="1"/>
      <dgm:spPr/>
      <dgm:t>
        <a:bodyPr/>
        <a:lstStyle/>
        <a:p>
          <a:r>
            <a:rPr lang="pt-BR" sz="1800" dirty="0"/>
            <a:t>condições de moradias </a:t>
          </a:r>
        </a:p>
      </dgm:t>
    </dgm:pt>
    <dgm:pt modelId="{EDA92437-4F98-4337-94E3-2995542FD19D}" type="parTrans" cxnId="{380EAAFF-51B2-44F6-9603-4738E68F103B}">
      <dgm:prSet/>
      <dgm:spPr/>
      <dgm:t>
        <a:bodyPr/>
        <a:lstStyle/>
        <a:p>
          <a:endParaRPr lang="pt-BR" sz="1600"/>
        </a:p>
      </dgm:t>
    </dgm:pt>
    <dgm:pt modelId="{C85AC02D-E8B7-46FD-B985-F27871609C3C}" type="sibTrans" cxnId="{380EAAFF-51B2-44F6-9603-4738E68F103B}">
      <dgm:prSet/>
      <dgm:spPr/>
      <dgm:t>
        <a:bodyPr/>
        <a:lstStyle/>
        <a:p>
          <a:endParaRPr lang="pt-BR" sz="1600"/>
        </a:p>
      </dgm:t>
    </dgm:pt>
    <dgm:pt modelId="{6CE8DF84-D938-4979-A09B-ABBEB7EFAF52}">
      <dgm:prSet phldrT="[Texto]" custT="1"/>
      <dgm:spPr/>
      <dgm:t>
        <a:bodyPr/>
        <a:lstStyle/>
        <a:p>
          <a:r>
            <a:rPr lang="pt-BR" sz="3200" dirty="0"/>
            <a:t>aspectos estruturais e cobertura</a:t>
          </a:r>
        </a:p>
      </dgm:t>
    </dgm:pt>
    <dgm:pt modelId="{33432BFE-C781-4B46-9698-309BB438375A}" type="parTrans" cxnId="{6D426472-5E5B-4943-85C3-6C0B241EA589}">
      <dgm:prSet/>
      <dgm:spPr/>
      <dgm:t>
        <a:bodyPr/>
        <a:lstStyle/>
        <a:p>
          <a:endParaRPr lang="pt-BR" sz="1600"/>
        </a:p>
      </dgm:t>
    </dgm:pt>
    <dgm:pt modelId="{4BFA3851-CA11-4A23-A275-F53FF61557AB}" type="sibTrans" cxnId="{6D426472-5E5B-4943-85C3-6C0B241EA589}">
      <dgm:prSet/>
      <dgm:spPr/>
      <dgm:t>
        <a:bodyPr/>
        <a:lstStyle/>
        <a:p>
          <a:endParaRPr lang="pt-BR" sz="1600"/>
        </a:p>
      </dgm:t>
    </dgm:pt>
    <dgm:pt modelId="{3685F42A-F91E-46C1-AA3A-1B84331F63B7}">
      <dgm:prSet phldrT="[Texto]" custT="1"/>
      <dgm:spPr/>
      <dgm:t>
        <a:bodyPr/>
        <a:lstStyle/>
        <a:p>
          <a:r>
            <a:rPr lang="pt-BR" sz="1800" dirty="0"/>
            <a:t>condições de acesso à escola </a:t>
          </a:r>
        </a:p>
      </dgm:t>
    </dgm:pt>
    <dgm:pt modelId="{0524A704-FFA6-4133-8178-E6ADC7CD2CEE}" type="parTrans" cxnId="{0F85E01C-CE5A-4B98-A379-D6FEF8B916F0}">
      <dgm:prSet/>
      <dgm:spPr/>
      <dgm:t>
        <a:bodyPr/>
        <a:lstStyle/>
        <a:p>
          <a:endParaRPr lang="pt-BR" sz="1600"/>
        </a:p>
      </dgm:t>
    </dgm:pt>
    <dgm:pt modelId="{679064D4-7F2F-4F6C-865A-9C1B162A0BB5}" type="sibTrans" cxnId="{0F85E01C-CE5A-4B98-A379-D6FEF8B916F0}">
      <dgm:prSet/>
      <dgm:spPr/>
      <dgm:t>
        <a:bodyPr/>
        <a:lstStyle/>
        <a:p>
          <a:endParaRPr lang="pt-BR" sz="1600"/>
        </a:p>
      </dgm:t>
    </dgm:pt>
    <dgm:pt modelId="{7B85F7FE-CD8A-4D35-BA3C-80E33BC81271}">
      <dgm:prSet custT="1"/>
      <dgm:spPr/>
      <dgm:t>
        <a:bodyPr/>
        <a:lstStyle/>
        <a:p>
          <a:r>
            <a:rPr lang="pt-BR" sz="1800" dirty="0" err="1"/>
            <a:t>infraestrututura</a:t>
          </a:r>
          <a:r>
            <a:rPr lang="pt-BR" sz="1800" dirty="0"/>
            <a:t> escolar </a:t>
          </a:r>
        </a:p>
      </dgm:t>
    </dgm:pt>
    <dgm:pt modelId="{3F2163C8-D0B9-4B73-A5BF-46C8B9068E68}" type="parTrans" cxnId="{F95DA67F-8D53-4D42-9616-F8AE29031774}">
      <dgm:prSet/>
      <dgm:spPr/>
      <dgm:t>
        <a:bodyPr/>
        <a:lstStyle/>
        <a:p>
          <a:endParaRPr lang="pt-BR" sz="1600"/>
        </a:p>
      </dgm:t>
    </dgm:pt>
    <dgm:pt modelId="{4403275F-62D5-432F-965B-CB46784F5982}" type="sibTrans" cxnId="{F95DA67F-8D53-4D42-9616-F8AE29031774}">
      <dgm:prSet/>
      <dgm:spPr/>
      <dgm:t>
        <a:bodyPr/>
        <a:lstStyle/>
        <a:p>
          <a:endParaRPr lang="pt-BR" sz="1600"/>
        </a:p>
      </dgm:t>
    </dgm:pt>
    <dgm:pt modelId="{AE1531F6-397A-4144-9B65-D9C34ACE561D}">
      <dgm:prSet custT="1"/>
      <dgm:spPr/>
      <dgm:t>
        <a:bodyPr/>
        <a:lstStyle/>
        <a:p>
          <a:r>
            <a:rPr lang="pt-BR" sz="1800" dirty="0"/>
            <a:t>desempenho dos alunos</a:t>
          </a:r>
        </a:p>
      </dgm:t>
    </dgm:pt>
    <dgm:pt modelId="{E119F3BD-0D6D-4F73-8295-0337C1687B50}" type="parTrans" cxnId="{8E2F59AC-3567-4105-A113-D4CE1A3EB188}">
      <dgm:prSet/>
      <dgm:spPr/>
      <dgm:t>
        <a:bodyPr/>
        <a:lstStyle/>
        <a:p>
          <a:endParaRPr lang="pt-BR" sz="1600"/>
        </a:p>
      </dgm:t>
    </dgm:pt>
    <dgm:pt modelId="{850E2D25-521C-44BB-85A2-67C373D46BE8}" type="sibTrans" cxnId="{8E2F59AC-3567-4105-A113-D4CE1A3EB188}">
      <dgm:prSet/>
      <dgm:spPr/>
      <dgm:t>
        <a:bodyPr/>
        <a:lstStyle/>
        <a:p>
          <a:endParaRPr lang="pt-BR" sz="1600"/>
        </a:p>
      </dgm:t>
    </dgm:pt>
    <dgm:pt modelId="{817547B5-25AA-48F2-AB0F-1AFD0C0F15D1}">
      <dgm:prSet phldrT="[Texto]" custT="1"/>
      <dgm:spPr/>
      <dgm:t>
        <a:bodyPr/>
        <a:lstStyle/>
        <a:p>
          <a:r>
            <a:rPr lang="pt-BR" sz="1800" dirty="0"/>
            <a:t>escolaridade dos pais</a:t>
          </a:r>
        </a:p>
      </dgm:t>
    </dgm:pt>
    <dgm:pt modelId="{1293E29A-35FA-4471-AC7B-42825986715B}" type="parTrans" cxnId="{4020151F-8866-4113-927F-BF47A2B30FBB}">
      <dgm:prSet/>
      <dgm:spPr/>
      <dgm:t>
        <a:bodyPr/>
        <a:lstStyle/>
        <a:p>
          <a:endParaRPr lang="pt-BR" sz="1600"/>
        </a:p>
      </dgm:t>
    </dgm:pt>
    <dgm:pt modelId="{7C9F72A5-2E07-4BFA-94F0-D2CAF4FFA408}" type="sibTrans" cxnId="{4020151F-8866-4113-927F-BF47A2B30FBB}">
      <dgm:prSet/>
      <dgm:spPr/>
      <dgm:t>
        <a:bodyPr/>
        <a:lstStyle/>
        <a:p>
          <a:endParaRPr lang="pt-BR" sz="1600"/>
        </a:p>
      </dgm:t>
    </dgm:pt>
    <dgm:pt modelId="{35754233-67CB-4DDF-A158-020D7377BF53}">
      <dgm:prSet phldrT="[Texto]" custT="1"/>
      <dgm:spPr/>
      <dgm:t>
        <a:bodyPr/>
        <a:lstStyle/>
        <a:p>
          <a:r>
            <a:rPr lang="pt-BR" sz="1800" dirty="0"/>
            <a:t>rendimento familiar</a:t>
          </a:r>
        </a:p>
      </dgm:t>
    </dgm:pt>
    <dgm:pt modelId="{6AFE2BDA-7D9E-4D02-AF8E-3CC566789DC5}" type="parTrans" cxnId="{D071DE71-EE24-4B78-9454-35E651A7330E}">
      <dgm:prSet/>
      <dgm:spPr/>
      <dgm:t>
        <a:bodyPr/>
        <a:lstStyle/>
        <a:p>
          <a:endParaRPr lang="pt-BR" sz="1600"/>
        </a:p>
      </dgm:t>
    </dgm:pt>
    <dgm:pt modelId="{9B2F2200-E0DC-4F8E-A003-093645CDA5AE}" type="sibTrans" cxnId="{D071DE71-EE24-4B78-9454-35E651A7330E}">
      <dgm:prSet/>
      <dgm:spPr/>
      <dgm:t>
        <a:bodyPr/>
        <a:lstStyle/>
        <a:p>
          <a:endParaRPr lang="pt-BR" sz="1600"/>
        </a:p>
      </dgm:t>
    </dgm:pt>
    <dgm:pt modelId="{83880425-CDAA-42CD-8991-59E917871BA8}">
      <dgm:prSet phldrT="[Texto]" custT="1"/>
      <dgm:spPr/>
      <dgm:t>
        <a:bodyPr/>
        <a:lstStyle/>
        <a:p>
          <a:r>
            <a:rPr lang="pt-BR" sz="1800" dirty="0"/>
            <a:t>acesso a serviços de saúde</a:t>
          </a:r>
        </a:p>
      </dgm:t>
    </dgm:pt>
    <dgm:pt modelId="{F19BEE3F-525C-467B-99A6-AE62DCACA7A8}" type="parTrans" cxnId="{7B26DF6B-4896-4EA3-940A-3F9B0F5EA166}">
      <dgm:prSet/>
      <dgm:spPr/>
      <dgm:t>
        <a:bodyPr/>
        <a:lstStyle/>
        <a:p>
          <a:endParaRPr lang="pt-BR" sz="1600"/>
        </a:p>
      </dgm:t>
    </dgm:pt>
    <dgm:pt modelId="{68BA865D-9BFE-4B00-B5E0-71E97429DA2D}" type="sibTrans" cxnId="{7B26DF6B-4896-4EA3-940A-3F9B0F5EA166}">
      <dgm:prSet/>
      <dgm:spPr/>
      <dgm:t>
        <a:bodyPr/>
        <a:lstStyle/>
        <a:p>
          <a:endParaRPr lang="pt-BR" sz="1600"/>
        </a:p>
      </dgm:t>
    </dgm:pt>
    <dgm:pt modelId="{27DC0602-4339-4DD9-AA08-3A522CAA4036}">
      <dgm:prSet phldrT="[Texto]" custT="1"/>
      <dgm:spPr/>
      <dgm:t>
        <a:bodyPr/>
        <a:lstStyle/>
        <a:p>
          <a:r>
            <a:rPr lang="pt-BR" sz="1800" dirty="0"/>
            <a:t>nível de pobreza</a:t>
          </a:r>
        </a:p>
      </dgm:t>
    </dgm:pt>
    <dgm:pt modelId="{A2740333-CAB5-41CD-8FC5-566118779B7F}" type="parTrans" cxnId="{2DF3762F-9CDD-443F-A074-90D27A6D3C7A}">
      <dgm:prSet/>
      <dgm:spPr/>
      <dgm:t>
        <a:bodyPr/>
        <a:lstStyle/>
        <a:p>
          <a:endParaRPr lang="pt-BR" sz="1600"/>
        </a:p>
      </dgm:t>
    </dgm:pt>
    <dgm:pt modelId="{22941CB2-760E-4C70-BE5A-82BCA83CA659}" type="sibTrans" cxnId="{2DF3762F-9CDD-443F-A074-90D27A6D3C7A}">
      <dgm:prSet/>
      <dgm:spPr/>
      <dgm:t>
        <a:bodyPr/>
        <a:lstStyle/>
        <a:p>
          <a:endParaRPr lang="pt-BR" sz="1600"/>
        </a:p>
      </dgm:t>
    </dgm:pt>
    <dgm:pt modelId="{DC28D981-B859-427B-A2CE-66E12D06EA0B}" type="pres">
      <dgm:prSet presAssocID="{9C887D08-1AF4-46D9-95B2-82EDA92B299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664BA8C-6AA1-412A-A305-4B12C1B4C1AF}" type="pres">
      <dgm:prSet presAssocID="{AE571CFB-74F5-4534-9599-A601ADFDA659}" presName="circle1" presStyleLbl="node1" presStyleIdx="0" presStyleCnt="2"/>
      <dgm:spPr/>
    </dgm:pt>
    <dgm:pt modelId="{9182AFE9-CB72-4891-A15E-8972ECE7C4C3}" type="pres">
      <dgm:prSet presAssocID="{AE571CFB-74F5-4534-9599-A601ADFDA659}" presName="space" presStyleCnt="0"/>
      <dgm:spPr/>
    </dgm:pt>
    <dgm:pt modelId="{D62AA5AA-BDF0-4008-8565-749C7A001CA8}" type="pres">
      <dgm:prSet presAssocID="{AE571CFB-74F5-4534-9599-A601ADFDA659}" presName="rect1" presStyleLbl="alignAcc1" presStyleIdx="0" presStyleCnt="2"/>
      <dgm:spPr/>
    </dgm:pt>
    <dgm:pt modelId="{2937F0DF-9855-4472-A817-7279858988A7}" type="pres">
      <dgm:prSet presAssocID="{6CE8DF84-D938-4979-A09B-ABBEB7EFAF52}" presName="vertSpace2" presStyleLbl="node1" presStyleIdx="0" presStyleCnt="2"/>
      <dgm:spPr/>
    </dgm:pt>
    <dgm:pt modelId="{51715BB8-ECEF-4CCF-B7F4-6DCA7E597D67}" type="pres">
      <dgm:prSet presAssocID="{6CE8DF84-D938-4979-A09B-ABBEB7EFAF52}" presName="circle2" presStyleLbl="node1" presStyleIdx="1" presStyleCnt="2"/>
      <dgm:spPr/>
    </dgm:pt>
    <dgm:pt modelId="{179E8AB0-4489-4E2F-AE76-2D9767ACB32B}" type="pres">
      <dgm:prSet presAssocID="{6CE8DF84-D938-4979-A09B-ABBEB7EFAF52}" presName="rect2" presStyleLbl="alignAcc1" presStyleIdx="1" presStyleCnt="2"/>
      <dgm:spPr/>
    </dgm:pt>
    <dgm:pt modelId="{55549906-5B3E-40E8-B21B-9E7F44047903}" type="pres">
      <dgm:prSet presAssocID="{AE571CFB-74F5-4534-9599-A601ADFDA659}" presName="rect1ParTx" presStyleLbl="alignAcc1" presStyleIdx="1" presStyleCnt="2">
        <dgm:presLayoutVars>
          <dgm:chMax val="1"/>
          <dgm:bulletEnabled val="1"/>
        </dgm:presLayoutVars>
      </dgm:prSet>
      <dgm:spPr/>
    </dgm:pt>
    <dgm:pt modelId="{078D287F-A95D-42D0-989A-496EB49962BE}" type="pres">
      <dgm:prSet presAssocID="{AE571CFB-74F5-4534-9599-A601ADFDA659}" presName="rect1ChTx" presStyleLbl="alignAcc1" presStyleIdx="1" presStyleCnt="2">
        <dgm:presLayoutVars>
          <dgm:bulletEnabled val="1"/>
        </dgm:presLayoutVars>
      </dgm:prSet>
      <dgm:spPr/>
    </dgm:pt>
    <dgm:pt modelId="{E3E36EA0-BC59-40BD-BB5B-7BFC8CAC9269}" type="pres">
      <dgm:prSet presAssocID="{6CE8DF84-D938-4979-A09B-ABBEB7EFAF52}" presName="rect2ParTx" presStyleLbl="alignAcc1" presStyleIdx="1" presStyleCnt="2">
        <dgm:presLayoutVars>
          <dgm:chMax val="1"/>
          <dgm:bulletEnabled val="1"/>
        </dgm:presLayoutVars>
      </dgm:prSet>
      <dgm:spPr/>
    </dgm:pt>
    <dgm:pt modelId="{28B5CF5C-25D9-49E5-9A85-58415B8ED261}" type="pres">
      <dgm:prSet presAssocID="{6CE8DF84-D938-4979-A09B-ABBEB7EFAF52}" presName="rect2ChTx" presStyleLbl="alignAcc1" presStyleIdx="1" presStyleCnt="2">
        <dgm:presLayoutVars>
          <dgm:bulletEnabled val="1"/>
        </dgm:presLayoutVars>
      </dgm:prSet>
      <dgm:spPr/>
    </dgm:pt>
  </dgm:ptLst>
  <dgm:cxnLst>
    <dgm:cxn modelId="{11BA3E07-8F7D-4C14-AF22-09C9B366FF7E}" type="presOf" srcId="{3685F42A-F91E-46C1-AA3A-1B84331F63B7}" destId="{28B5CF5C-25D9-49E5-9A85-58415B8ED261}" srcOrd="0" destOrd="0" presId="urn:microsoft.com/office/officeart/2005/8/layout/target3"/>
    <dgm:cxn modelId="{A515F10C-6396-4716-A0EE-CCE4585D0805}" type="presOf" srcId="{AE571CFB-74F5-4534-9599-A601ADFDA659}" destId="{D62AA5AA-BDF0-4008-8565-749C7A001CA8}" srcOrd="0" destOrd="0" presId="urn:microsoft.com/office/officeart/2005/8/layout/target3"/>
    <dgm:cxn modelId="{B5EF2B18-E889-4B75-8604-ECEE8DAF106C}" type="presOf" srcId="{7B85F7FE-CD8A-4D35-BA3C-80E33BC81271}" destId="{28B5CF5C-25D9-49E5-9A85-58415B8ED261}" srcOrd="0" destOrd="1" presId="urn:microsoft.com/office/officeart/2005/8/layout/target3"/>
    <dgm:cxn modelId="{0F85E01C-CE5A-4B98-A379-D6FEF8B916F0}" srcId="{6CE8DF84-D938-4979-A09B-ABBEB7EFAF52}" destId="{3685F42A-F91E-46C1-AA3A-1B84331F63B7}" srcOrd="0" destOrd="0" parTransId="{0524A704-FFA6-4133-8178-E6ADC7CD2CEE}" sibTransId="{679064D4-7F2F-4F6C-865A-9C1B162A0BB5}"/>
    <dgm:cxn modelId="{4020151F-8866-4113-927F-BF47A2B30FBB}" srcId="{AE571CFB-74F5-4534-9599-A601ADFDA659}" destId="{817547B5-25AA-48F2-AB0F-1AFD0C0F15D1}" srcOrd="4" destOrd="0" parTransId="{1293E29A-35FA-4471-AC7B-42825986715B}" sibTransId="{7C9F72A5-2E07-4BFA-94F0-D2CAF4FFA408}"/>
    <dgm:cxn modelId="{D87F9020-1A7A-4578-962F-084684A2AEE8}" srcId="{9C887D08-1AF4-46D9-95B2-82EDA92B2997}" destId="{AE571CFB-74F5-4534-9599-A601ADFDA659}" srcOrd="0" destOrd="0" parTransId="{E99526C6-04A8-4456-8AAF-98D72B0BA88E}" sibTransId="{F37F5107-33FD-4A6F-917D-875E50197B0F}"/>
    <dgm:cxn modelId="{2DF3762F-9CDD-443F-A074-90D27A6D3C7A}" srcId="{AE571CFB-74F5-4534-9599-A601ADFDA659}" destId="{27DC0602-4339-4DD9-AA08-3A522CAA4036}" srcOrd="1" destOrd="0" parTransId="{A2740333-CAB5-41CD-8FC5-566118779B7F}" sibTransId="{22941CB2-760E-4C70-BE5A-82BCA83CA659}"/>
    <dgm:cxn modelId="{53611934-CABB-4843-8517-CD7F7D6531AF}" type="presOf" srcId="{AE1531F6-397A-4144-9B65-D9C34ACE561D}" destId="{28B5CF5C-25D9-49E5-9A85-58415B8ED261}" srcOrd="0" destOrd="2" presId="urn:microsoft.com/office/officeart/2005/8/layout/target3"/>
    <dgm:cxn modelId="{1659005B-1555-49FA-879D-CA40FF447B04}" type="presOf" srcId="{AE571CFB-74F5-4534-9599-A601ADFDA659}" destId="{55549906-5B3E-40E8-B21B-9E7F44047903}" srcOrd="1" destOrd="0" presId="urn:microsoft.com/office/officeart/2005/8/layout/target3"/>
    <dgm:cxn modelId="{DCE7FB5B-2EB8-4E79-BF9E-E23AB545A1FB}" type="presOf" srcId="{817547B5-25AA-48F2-AB0F-1AFD0C0F15D1}" destId="{078D287F-A95D-42D0-989A-496EB49962BE}" srcOrd="0" destOrd="4" presId="urn:microsoft.com/office/officeart/2005/8/layout/target3"/>
    <dgm:cxn modelId="{BA3CF15E-0E46-4EA0-B16E-D07B5224BCB1}" type="presOf" srcId="{27DC0602-4339-4DD9-AA08-3A522CAA4036}" destId="{078D287F-A95D-42D0-989A-496EB49962BE}" srcOrd="0" destOrd="1" presId="urn:microsoft.com/office/officeart/2005/8/layout/target3"/>
    <dgm:cxn modelId="{8DA2876A-3FD2-45E4-AC7D-C79FD39670AC}" type="presOf" srcId="{6CE8DF84-D938-4979-A09B-ABBEB7EFAF52}" destId="{E3E36EA0-BC59-40BD-BB5B-7BFC8CAC9269}" srcOrd="1" destOrd="0" presId="urn:microsoft.com/office/officeart/2005/8/layout/target3"/>
    <dgm:cxn modelId="{7B26DF6B-4896-4EA3-940A-3F9B0F5EA166}" srcId="{AE571CFB-74F5-4534-9599-A601ADFDA659}" destId="{83880425-CDAA-42CD-8991-59E917871BA8}" srcOrd="3" destOrd="0" parTransId="{F19BEE3F-525C-467B-99A6-AE62DCACA7A8}" sibTransId="{68BA865D-9BFE-4B00-B5E0-71E97429DA2D}"/>
    <dgm:cxn modelId="{D071DE71-EE24-4B78-9454-35E651A7330E}" srcId="{AE571CFB-74F5-4534-9599-A601ADFDA659}" destId="{35754233-67CB-4DDF-A158-020D7377BF53}" srcOrd="2" destOrd="0" parTransId="{6AFE2BDA-7D9E-4D02-AF8E-3CC566789DC5}" sibTransId="{9B2F2200-E0DC-4F8E-A003-093645CDA5AE}"/>
    <dgm:cxn modelId="{6D426472-5E5B-4943-85C3-6C0B241EA589}" srcId="{9C887D08-1AF4-46D9-95B2-82EDA92B2997}" destId="{6CE8DF84-D938-4979-A09B-ABBEB7EFAF52}" srcOrd="1" destOrd="0" parTransId="{33432BFE-C781-4B46-9698-309BB438375A}" sibTransId="{4BFA3851-CA11-4A23-A275-F53FF61557AB}"/>
    <dgm:cxn modelId="{C645917F-DAFD-44A3-B52A-A7ED3E8C87BE}" type="presOf" srcId="{9C887D08-1AF4-46D9-95B2-82EDA92B2997}" destId="{DC28D981-B859-427B-A2CE-66E12D06EA0B}" srcOrd="0" destOrd="0" presId="urn:microsoft.com/office/officeart/2005/8/layout/target3"/>
    <dgm:cxn modelId="{F95DA67F-8D53-4D42-9616-F8AE29031774}" srcId="{6CE8DF84-D938-4979-A09B-ABBEB7EFAF52}" destId="{7B85F7FE-CD8A-4D35-BA3C-80E33BC81271}" srcOrd="1" destOrd="0" parTransId="{3F2163C8-D0B9-4B73-A5BF-46C8B9068E68}" sibTransId="{4403275F-62D5-432F-965B-CB46784F5982}"/>
    <dgm:cxn modelId="{6D7D2CAC-A331-476F-BA14-590053EFCAE4}" type="presOf" srcId="{6CE8DF84-D938-4979-A09B-ABBEB7EFAF52}" destId="{179E8AB0-4489-4E2F-AE76-2D9767ACB32B}" srcOrd="0" destOrd="0" presId="urn:microsoft.com/office/officeart/2005/8/layout/target3"/>
    <dgm:cxn modelId="{8E2F59AC-3567-4105-A113-D4CE1A3EB188}" srcId="{6CE8DF84-D938-4979-A09B-ABBEB7EFAF52}" destId="{AE1531F6-397A-4144-9B65-D9C34ACE561D}" srcOrd="2" destOrd="0" parTransId="{E119F3BD-0D6D-4F73-8295-0337C1687B50}" sibTransId="{850E2D25-521C-44BB-85A2-67C373D46BE8}"/>
    <dgm:cxn modelId="{270908C6-7468-44C5-8657-D3F175493494}" type="presOf" srcId="{83880425-CDAA-42CD-8991-59E917871BA8}" destId="{078D287F-A95D-42D0-989A-496EB49962BE}" srcOrd="0" destOrd="3" presId="urn:microsoft.com/office/officeart/2005/8/layout/target3"/>
    <dgm:cxn modelId="{019EAECE-BE72-4AFD-91B4-F76EE6CC55D7}" type="presOf" srcId="{042C4E22-0832-441D-A52D-76687C6E0923}" destId="{078D287F-A95D-42D0-989A-496EB49962BE}" srcOrd="0" destOrd="0" presId="urn:microsoft.com/office/officeart/2005/8/layout/target3"/>
    <dgm:cxn modelId="{425987DC-C703-4BFF-964F-BDEDAAD57163}" type="presOf" srcId="{35754233-67CB-4DDF-A158-020D7377BF53}" destId="{078D287F-A95D-42D0-989A-496EB49962BE}" srcOrd="0" destOrd="2" presId="urn:microsoft.com/office/officeart/2005/8/layout/target3"/>
    <dgm:cxn modelId="{380EAAFF-51B2-44F6-9603-4738E68F103B}" srcId="{AE571CFB-74F5-4534-9599-A601ADFDA659}" destId="{042C4E22-0832-441D-A52D-76687C6E0923}" srcOrd="0" destOrd="0" parTransId="{EDA92437-4F98-4337-94E3-2995542FD19D}" sibTransId="{C85AC02D-E8B7-46FD-B985-F27871609C3C}"/>
    <dgm:cxn modelId="{80B53527-BA2D-4431-9174-82A4A3E0CAD7}" type="presParOf" srcId="{DC28D981-B859-427B-A2CE-66E12D06EA0B}" destId="{2664BA8C-6AA1-412A-A305-4B12C1B4C1AF}" srcOrd="0" destOrd="0" presId="urn:microsoft.com/office/officeart/2005/8/layout/target3"/>
    <dgm:cxn modelId="{030644C0-291F-4F90-A943-A3E22BCB05C6}" type="presParOf" srcId="{DC28D981-B859-427B-A2CE-66E12D06EA0B}" destId="{9182AFE9-CB72-4891-A15E-8972ECE7C4C3}" srcOrd="1" destOrd="0" presId="urn:microsoft.com/office/officeart/2005/8/layout/target3"/>
    <dgm:cxn modelId="{AF4830A8-244B-4AB4-81A3-82F94B028565}" type="presParOf" srcId="{DC28D981-B859-427B-A2CE-66E12D06EA0B}" destId="{D62AA5AA-BDF0-4008-8565-749C7A001CA8}" srcOrd="2" destOrd="0" presId="urn:microsoft.com/office/officeart/2005/8/layout/target3"/>
    <dgm:cxn modelId="{7099000C-B528-4354-988E-BDBE6851BA18}" type="presParOf" srcId="{DC28D981-B859-427B-A2CE-66E12D06EA0B}" destId="{2937F0DF-9855-4472-A817-7279858988A7}" srcOrd="3" destOrd="0" presId="urn:microsoft.com/office/officeart/2005/8/layout/target3"/>
    <dgm:cxn modelId="{2308D303-C701-479F-834D-E5EEF2E6DCFF}" type="presParOf" srcId="{DC28D981-B859-427B-A2CE-66E12D06EA0B}" destId="{51715BB8-ECEF-4CCF-B7F4-6DCA7E597D67}" srcOrd="4" destOrd="0" presId="urn:microsoft.com/office/officeart/2005/8/layout/target3"/>
    <dgm:cxn modelId="{640E4ADC-EB0B-4A50-9CE8-8F2FA1F13E1A}" type="presParOf" srcId="{DC28D981-B859-427B-A2CE-66E12D06EA0B}" destId="{179E8AB0-4489-4E2F-AE76-2D9767ACB32B}" srcOrd="5" destOrd="0" presId="urn:microsoft.com/office/officeart/2005/8/layout/target3"/>
    <dgm:cxn modelId="{322D8F55-3BAA-4DF0-B8E7-BC03C15B0012}" type="presParOf" srcId="{DC28D981-B859-427B-A2CE-66E12D06EA0B}" destId="{55549906-5B3E-40E8-B21B-9E7F44047903}" srcOrd="6" destOrd="0" presId="urn:microsoft.com/office/officeart/2005/8/layout/target3"/>
    <dgm:cxn modelId="{2AFF3779-A045-43DD-ACEC-A11402A4E5A3}" type="presParOf" srcId="{DC28D981-B859-427B-A2CE-66E12D06EA0B}" destId="{078D287F-A95D-42D0-989A-496EB49962BE}" srcOrd="7" destOrd="0" presId="urn:microsoft.com/office/officeart/2005/8/layout/target3"/>
    <dgm:cxn modelId="{ECD64C36-B8B3-4555-A22D-F3325D173B58}" type="presParOf" srcId="{DC28D981-B859-427B-A2CE-66E12D06EA0B}" destId="{E3E36EA0-BC59-40BD-BB5B-7BFC8CAC9269}" srcOrd="8" destOrd="0" presId="urn:microsoft.com/office/officeart/2005/8/layout/target3"/>
    <dgm:cxn modelId="{74C7A34A-ADBB-4089-BECF-D712D167430C}" type="presParOf" srcId="{DC28D981-B859-427B-A2CE-66E12D06EA0B}" destId="{28B5CF5C-25D9-49E5-9A85-58415B8ED261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6CE512A-5F72-4D51-AD0B-92FE72377B6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5051FD68-0E0E-49AA-899F-DBE2F77F2326}">
      <dgm:prSet phldrT="[Texto]"/>
      <dgm:spPr/>
      <dgm:t>
        <a:bodyPr/>
        <a:lstStyle/>
        <a:p>
          <a:r>
            <a:rPr lang="pt-BR" dirty="0"/>
            <a:t>as potencialidades e fragilidades da base econômica local e regional</a:t>
          </a:r>
        </a:p>
      </dgm:t>
    </dgm:pt>
    <dgm:pt modelId="{A22CC103-FBAF-4178-8118-A7FBAA297387}" type="parTrans" cxnId="{69F0827D-4519-4C2B-A533-929EBD09EB5F}">
      <dgm:prSet/>
      <dgm:spPr/>
      <dgm:t>
        <a:bodyPr/>
        <a:lstStyle/>
        <a:p>
          <a:endParaRPr lang="pt-BR"/>
        </a:p>
      </dgm:t>
    </dgm:pt>
    <dgm:pt modelId="{2E771465-E916-4705-BD94-1EDA7182FE88}" type="sibTrans" cxnId="{69F0827D-4519-4C2B-A533-929EBD09EB5F}">
      <dgm:prSet/>
      <dgm:spPr/>
      <dgm:t>
        <a:bodyPr/>
        <a:lstStyle/>
        <a:p>
          <a:endParaRPr lang="pt-BR"/>
        </a:p>
      </dgm:t>
    </dgm:pt>
    <dgm:pt modelId="{E014A1D2-38CA-4ECA-80EA-2554866901F4}">
      <dgm:prSet phldrT="[Texto]"/>
      <dgm:spPr/>
      <dgm:t>
        <a:bodyPr/>
        <a:lstStyle/>
        <a:p>
          <a:r>
            <a:rPr lang="pt-BR" dirty="0"/>
            <a:t>os condicionantes ambientais </a:t>
          </a:r>
        </a:p>
      </dgm:t>
    </dgm:pt>
    <dgm:pt modelId="{9161A83A-DEE7-4A45-812B-15DB946DD889}" type="parTrans" cxnId="{4E0956FE-3F8D-4EEC-B463-DA3E9D12E545}">
      <dgm:prSet/>
      <dgm:spPr/>
      <dgm:t>
        <a:bodyPr/>
        <a:lstStyle/>
        <a:p>
          <a:endParaRPr lang="pt-BR"/>
        </a:p>
      </dgm:t>
    </dgm:pt>
    <dgm:pt modelId="{123C9638-DDDB-4B2B-B584-FC321E7263AA}" type="sibTrans" cxnId="{4E0956FE-3F8D-4EEC-B463-DA3E9D12E545}">
      <dgm:prSet/>
      <dgm:spPr/>
      <dgm:t>
        <a:bodyPr/>
        <a:lstStyle/>
        <a:p>
          <a:endParaRPr lang="pt-BR"/>
        </a:p>
      </dgm:t>
    </dgm:pt>
    <dgm:pt modelId="{2FA6CF4D-4847-421E-A178-9BC0EDF0E4AB}">
      <dgm:prSet phldrT="[Texto]"/>
      <dgm:spPr/>
      <dgm:t>
        <a:bodyPr/>
        <a:lstStyle/>
        <a:p>
          <a:r>
            <a:rPr lang="pt-BR" dirty="0"/>
            <a:t>o nível de participação da sociedade</a:t>
          </a:r>
        </a:p>
      </dgm:t>
    </dgm:pt>
    <dgm:pt modelId="{3A6E6FAD-6605-4432-8600-D25B9229FC03}" type="parTrans" cxnId="{B61C45CD-C254-4E2C-9E34-8D437A9559FC}">
      <dgm:prSet/>
      <dgm:spPr/>
      <dgm:t>
        <a:bodyPr/>
        <a:lstStyle/>
        <a:p>
          <a:endParaRPr lang="pt-BR"/>
        </a:p>
      </dgm:t>
    </dgm:pt>
    <dgm:pt modelId="{C24FF15C-D758-4950-B183-6F5CD03B9183}" type="sibTrans" cxnId="{B61C45CD-C254-4E2C-9E34-8D437A9559FC}">
      <dgm:prSet/>
      <dgm:spPr/>
      <dgm:t>
        <a:bodyPr/>
        <a:lstStyle/>
        <a:p>
          <a:endParaRPr lang="pt-BR"/>
        </a:p>
      </dgm:t>
    </dgm:pt>
    <dgm:pt modelId="{5FC5BD72-1616-42BF-8834-9D0286FAC907}">
      <dgm:prSet phldrT="[Texto]"/>
      <dgm:spPr/>
      <dgm:t>
        <a:bodyPr/>
        <a:lstStyle/>
        <a:p>
          <a:r>
            <a:rPr lang="pt-BR" dirty="0"/>
            <a:t>a capacidade e experiência de gestão local e regional </a:t>
          </a:r>
        </a:p>
      </dgm:t>
    </dgm:pt>
    <dgm:pt modelId="{E2EB462C-9B01-4B1A-AE28-134B25F92933}" type="parTrans" cxnId="{2F49E194-75B8-4775-B3E0-89AA40C3B860}">
      <dgm:prSet/>
      <dgm:spPr/>
      <dgm:t>
        <a:bodyPr/>
        <a:lstStyle/>
        <a:p>
          <a:endParaRPr lang="pt-BR"/>
        </a:p>
      </dgm:t>
    </dgm:pt>
    <dgm:pt modelId="{8DDED546-0E33-40CB-B533-6312C3B929A3}" type="sibTrans" cxnId="{2F49E194-75B8-4775-B3E0-89AA40C3B860}">
      <dgm:prSet/>
      <dgm:spPr/>
      <dgm:t>
        <a:bodyPr/>
        <a:lstStyle/>
        <a:p>
          <a:endParaRPr lang="pt-BR"/>
        </a:p>
      </dgm:t>
    </dgm:pt>
    <dgm:pt modelId="{80138D7E-1881-40BB-8DB9-DDD7C1181FCA}" type="pres">
      <dgm:prSet presAssocID="{26CE512A-5F72-4D51-AD0B-92FE72377B67}" presName="linear" presStyleCnt="0">
        <dgm:presLayoutVars>
          <dgm:animLvl val="lvl"/>
          <dgm:resizeHandles val="exact"/>
        </dgm:presLayoutVars>
      </dgm:prSet>
      <dgm:spPr/>
    </dgm:pt>
    <dgm:pt modelId="{69153366-CAA7-4442-BEAC-BA70C69D1E02}" type="pres">
      <dgm:prSet presAssocID="{5051FD68-0E0E-49AA-899F-DBE2F77F232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0722A09-2E9F-4CC5-B7BC-B29C6F6C27C6}" type="pres">
      <dgm:prSet presAssocID="{2E771465-E916-4705-BD94-1EDA7182FE88}" presName="spacer" presStyleCnt="0"/>
      <dgm:spPr/>
    </dgm:pt>
    <dgm:pt modelId="{EF14F01B-D71B-4805-A008-9C13AA16E2D8}" type="pres">
      <dgm:prSet presAssocID="{E014A1D2-38CA-4ECA-80EA-2554866901F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370DA43-F74B-4128-8AB2-9AA4155DCBA8}" type="pres">
      <dgm:prSet presAssocID="{123C9638-DDDB-4B2B-B584-FC321E7263AA}" presName="spacer" presStyleCnt="0"/>
      <dgm:spPr/>
    </dgm:pt>
    <dgm:pt modelId="{29B5182A-E500-44A6-924B-83412D55B621}" type="pres">
      <dgm:prSet presAssocID="{5FC5BD72-1616-42BF-8834-9D0286FAC90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7FEE328-B40E-4F96-850F-2AA02DD07D9A}" type="pres">
      <dgm:prSet presAssocID="{8DDED546-0E33-40CB-B533-6312C3B929A3}" presName="spacer" presStyleCnt="0"/>
      <dgm:spPr/>
    </dgm:pt>
    <dgm:pt modelId="{1C2BA9A0-BE58-4BBF-85C4-80531FF78E16}" type="pres">
      <dgm:prSet presAssocID="{2FA6CF4D-4847-421E-A178-9BC0EDF0E4A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06FBA24-2565-4719-84CF-13F1A93ADEB3}" type="presOf" srcId="{2FA6CF4D-4847-421E-A178-9BC0EDF0E4AB}" destId="{1C2BA9A0-BE58-4BBF-85C4-80531FF78E16}" srcOrd="0" destOrd="0" presId="urn:microsoft.com/office/officeart/2005/8/layout/vList2"/>
    <dgm:cxn modelId="{77A9155C-5ADE-4293-81FA-14A19EB0A6CC}" type="presOf" srcId="{E014A1D2-38CA-4ECA-80EA-2554866901F4}" destId="{EF14F01B-D71B-4805-A008-9C13AA16E2D8}" srcOrd="0" destOrd="0" presId="urn:microsoft.com/office/officeart/2005/8/layout/vList2"/>
    <dgm:cxn modelId="{69F0827D-4519-4C2B-A533-929EBD09EB5F}" srcId="{26CE512A-5F72-4D51-AD0B-92FE72377B67}" destId="{5051FD68-0E0E-49AA-899F-DBE2F77F2326}" srcOrd="0" destOrd="0" parTransId="{A22CC103-FBAF-4178-8118-A7FBAA297387}" sibTransId="{2E771465-E916-4705-BD94-1EDA7182FE88}"/>
    <dgm:cxn modelId="{2F49E194-75B8-4775-B3E0-89AA40C3B860}" srcId="{26CE512A-5F72-4D51-AD0B-92FE72377B67}" destId="{5FC5BD72-1616-42BF-8834-9D0286FAC907}" srcOrd="2" destOrd="0" parTransId="{E2EB462C-9B01-4B1A-AE28-134B25F92933}" sibTransId="{8DDED546-0E33-40CB-B533-6312C3B929A3}"/>
    <dgm:cxn modelId="{4BCFAAC5-701B-48B0-997C-A37F84ACB20D}" type="presOf" srcId="{5FC5BD72-1616-42BF-8834-9D0286FAC907}" destId="{29B5182A-E500-44A6-924B-83412D55B621}" srcOrd="0" destOrd="0" presId="urn:microsoft.com/office/officeart/2005/8/layout/vList2"/>
    <dgm:cxn modelId="{B61C45CD-C254-4E2C-9E34-8D437A9559FC}" srcId="{26CE512A-5F72-4D51-AD0B-92FE72377B67}" destId="{2FA6CF4D-4847-421E-A178-9BC0EDF0E4AB}" srcOrd="3" destOrd="0" parTransId="{3A6E6FAD-6605-4432-8600-D25B9229FC03}" sibTransId="{C24FF15C-D758-4950-B183-6F5CD03B9183}"/>
    <dgm:cxn modelId="{7256C1E9-EE8B-4FA4-A5B0-77FE1D74C3A0}" type="presOf" srcId="{26CE512A-5F72-4D51-AD0B-92FE72377B67}" destId="{80138D7E-1881-40BB-8DB9-DDD7C1181FCA}" srcOrd="0" destOrd="0" presId="urn:microsoft.com/office/officeart/2005/8/layout/vList2"/>
    <dgm:cxn modelId="{510246F8-1D27-4F02-86C4-8BB3E3B8E8F7}" type="presOf" srcId="{5051FD68-0E0E-49AA-899F-DBE2F77F2326}" destId="{69153366-CAA7-4442-BEAC-BA70C69D1E02}" srcOrd="0" destOrd="0" presId="urn:microsoft.com/office/officeart/2005/8/layout/vList2"/>
    <dgm:cxn modelId="{4E0956FE-3F8D-4EEC-B463-DA3E9D12E545}" srcId="{26CE512A-5F72-4D51-AD0B-92FE72377B67}" destId="{E014A1D2-38CA-4ECA-80EA-2554866901F4}" srcOrd="1" destOrd="0" parTransId="{9161A83A-DEE7-4A45-812B-15DB946DD889}" sibTransId="{123C9638-DDDB-4B2B-B584-FC321E7263AA}"/>
    <dgm:cxn modelId="{2BCEF3E5-AA5F-42A9-B993-995B0C6C3F79}" type="presParOf" srcId="{80138D7E-1881-40BB-8DB9-DDD7C1181FCA}" destId="{69153366-CAA7-4442-BEAC-BA70C69D1E02}" srcOrd="0" destOrd="0" presId="urn:microsoft.com/office/officeart/2005/8/layout/vList2"/>
    <dgm:cxn modelId="{FF89ECF3-AEA6-46D4-994D-4B923280E36E}" type="presParOf" srcId="{80138D7E-1881-40BB-8DB9-DDD7C1181FCA}" destId="{B0722A09-2E9F-4CC5-B7BC-B29C6F6C27C6}" srcOrd="1" destOrd="0" presId="urn:microsoft.com/office/officeart/2005/8/layout/vList2"/>
    <dgm:cxn modelId="{DD2DBC71-9369-4AA0-83F2-2191C493BB33}" type="presParOf" srcId="{80138D7E-1881-40BB-8DB9-DDD7C1181FCA}" destId="{EF14F01B-D71B-4805-A008-9C13AA16E2D8}" srcOrd="2" destOrd="0" presId="urn:microsoft.com/office/officeart/2005/8/layout/vList2"/>
    <dgm:cxn modelId="{66DCAF34-58E9-45C4-94E2-79E51EF0319E}" type="presParOf" srcId="{80138D7E-1881-40BB-8DB9-DDD7C1181FCA}" destId="{0370DA43-F74B-4128-8AB2-9AA4155DCBA8}" srcOrd="3" destOrd="0" presId="urn:microsoft.com/office/officeart/2005/8/layout/vList2"/>
    <dgm:cxn modelId="{60800DA2-DD7F-441F-9794-071B14573B79}" type="presParOf" srcId="{80138D7E-1881-40BB-8DB9-DDD7C1181FCA}" destId="{29B5182A-E500-44A6-924B-83412D55B621}" srcOrd="4" destOrd="0" presId="urn:microsoft.com/office/officeart/2005/8/layout/vList2"/>
    <dgm:cxn modelId="{E9344C5D-4E09-4A72-BACE-38FA919CD6BC}" type="presParOf" srcId="{80138D7E-1881-40BB-8DB9-DDD7C1181FCA}" destId="{F7FEE328-B40E-4F96-850F-2AA02DD07D9A}" srcOrd="5" destOrd="0" presId="urn:microsoft.com/office/officeart/2005/8/layout/vList2"/>
    <dgm:cxn modelId="{D4F32299-E057-4780-9610-D96A83ECB199}" type="presParOf" srcId="{80138D7E-1881-40BB-8DB9-DDD7C1181FCA}" destId="{1C2BA9A0-BE58-4BBF-85C4-80531FF78E1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0CC77CF-716C-49D3-8A80-1E4E59D8A039}" type="doc">
      <dgm:prSet loTypeId="urn:microsoft.com/office/officeart/2005/8/layout/orgChart1" loCatId="hierarchy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4B6C4DF6-571A-453B-9768-AAD9AB49C408}">
      <dgm:prSet phldrT="[Texto]" custT="1"/>
      <dgm:spPr/>
      <dgm:t>
        <a:bodyPr/>
        <a:lstStyle/>
        <a:p>
          <a:r>
            <a:rPr lang="pt-BR" sz="1200" dirty="0"/>
            <a:t>saúde</a:t>
          </a:r>
        </a:p>
      </dgm:t>
    </dgm:pt>
    <dgm:pt modelId="{178253A2-9A16-4B33-B14F-043D5FA1E769}" type="parTrans" cxnId="{06067D5E-5450-44DE-BB54-6698CE3DE3CF}">
      <dgm:prSet/>
      <dgm:spPr/>
      <dgm:t>
        <a:bodyPr/>
        <a:lstStyle/>
        <a:p>
          <a:endParaRPr lang="pt-BR" sz="3200"/>
        </a:p>
      </dgm:t>
    </dgm:pt>
    <dgm:pt modelId="{10C6E546-45E3-44FC-A756-69DDA91895ED}" type="sibTrans" cxnId="{06067D5E-5450-44DE-BB54-6698CE3DE3CF}">
      <dgm:prSet/>
      <dgm:spPr/>
      <dgm:t>
        <a:bodyPr/>
        <a:lstStyle/>
        <a:p>
          <a:endParaRPr lang="pt-BR" sz="3200"/>
        </a:p>
      </dgm:t>
    </dgm:pt>
    <dgm:pt modelId="{96932F83-6043-4DA4-BB79-F45DAF733626}">
      <dgm:prSet custT="1"/>
      <dgm:spPr/>
      <dgm:t>
        <a:bodyPr/>
        <a:lstStyle/>
        <a:p>
          <a:r>
            <a:rPr lang="pt-BR" sz="1200" dirty="0"/>
            <a:t>mercado de trabalho</a:t>
          </a:r>
        </a:p>
      </dgm:t>
    </dgm:pt>
    <dgm:pt modelId="{7019AD18-D4A4-408C-8BF2-8035A9F8B37E}" type="parTrans" cxnId="{99A5B691-7175-4C95-B64B-D6534DF4F924}">
      <dgm:prSet/>
      <dgm:spPr/>
      <dgm:t>
        <a:bodyPr/>
        <a:lstStyle/>
        <a:p>
          <a:endParaRPr lang="pt-BR" sz="3200"/>
        </a:p>
      </dgm:t>
    </dgm:pt>
    <dgm:pt modelId="{0F8AEA98-3DB5-493C-9830-4264B797A034}" type="sibTrans" cxnId="{99A5B691-7175-4C95-B64B-D6534DF4F924}">
      <dgm:prSet/>
      <dgm:spPr/>
      <dgm:t>
        <a:bodyPr/>
        <a:lstStyle/>
        <a:p>
          <a:endParaRPr lang="pt-BR" sz="3200"/>
        </a:p>
      </dgm:t>
    </dgm:pt>
    <dgm:pt modelId="{AC274F12-F5F2-4E8D-90C8-65DEB09EC7CC}">
      <dgm:prSet custT="1"/>
      <dgm:spPr/>
      <dgm:t>
        <a:bodyPr/>
        <a:lstStyle/>
        <a:p>
          <a:r>
            <a:rPr lang="pt-BR" sz="1200" dirty="0"/>
            <a:t>habitacionais</a:t>
          </a:r>
        </a:p>
      </dgm:t>
    </dgm:pt>
    <dgm:pt modelId="{61CD5A71-271B-4FC5-BC9A-4B4974B8CA83}" type="parTrans" cxnId="{96932646-34B4-4942-A289-E63086B5AEE3}">
      <dgm:prSet/>
      <dgm:spPr/>
      <dgm:t>
        <a:bodyPr/>
        <a:lstStyle/>
        <a:p>
          <a:endParaRPr lang="pt-BR" sz="3200"/>
        </a:p>
      </dgm:t>
    </dgm:pt>
    <dgm:pt modelId="{8B070F2B-257B-41AD-874D-563FE790B956}" type="sibTrans" cxnId="{96932646-34B4-4942-A289-E63086B5AEE3}">
      <dgm:prSet/>
      <dgm:spPr/>
      <dgm:t>
        <a:bodyPr/>
        <a:lstStyle/>
        <a:p>
          <a:endParaRPr lang="pt-BR" sz="3200"/>
        </a:p>
      </dgm:t>
    </dgm:pt>
    <dgm:pt modelId="{32D95760-02CE-4611-84A8-3DCF4CAE9873}">
      <dgm:prSet custT="1"/>
      <dgm:spPr/>
      <dgm:t>
        <a:bodyPr/>
        <a:lstStyle/>
        <a:p>
          <a:r>
            <a:rPr lang="pt-BR" sz="1200" dirty="0"/>
            <a:t>segurança pública e justiça</a:t>
          </a:r>
        </a:p>
      </dgm:t>
    </dgm:pt>
    <dgm:pt modelId="{A7726EAD-2B10-4AE7-BFE8-92ED78559F56}" type="parTrans" cxnId="{A05D9630-983D-4C3C-B516-E84EB495C8E3}">
      <dgm:prSet/>
      <dgm:spPr/>
      <dgm:t>
        <a:bodyPr/>
        <a:lstStyle/>
        <a:p>
          <a:endParaRPr lang="pt-BR" sz="3200"/>
        </a:p>
      </dgm:t>
    </dgm:pt>
    <dgm:pt modelId="{86E2D5E5-518C-45AC-A61B-83CE6D14B696}" type="sibTrans" cxnId="{A05D9630-983D-4C3C-B516-E84EB495C8E3}">
      <dgm:prSet/>
      <dgm:spPr/>
      <dgm:t>
        <a:bodyPr/>
        <a:lstStyle/>
        <a:p>
          <a:endParaRPr lang="pt-BR" sz="3200"/>
        </a:p>
      </dgm:t>
    </dgm:pt>
    <dgm:pt modelId="{280FDAC1-22E7-4AF8-8EA0-99345FD1DBD7}">
      <dgm:prSet custT="1"/>
      <dgm:spPr/>
      <dgm:t>
        <a:bodyPr/>
        <a:lstStyle/>
        <a:p>
          <a:r>
            <a:rPr lang="pt-BR" sz="1200" dirty="0" err="1"/>
            <a:t>infra-estrutura</a:t>
          </a:r>
          <a:r>
            <a:rPr lang="pt-BR" sz="1200" dirty="0"/>
            <a:t> urbana</a:t>
          </a:r>
        </a:p>
      </dgm:t>
    </dgm:pt>
    <dgm:pt modelId="{8CD5A727-A438-4428-A899-C7FF8BBE5B93}" type="parTrans" cxnId="{2F48B0A5-5151-4741-9682-0486D547755C}">
      <dgm:prSet/>
      <dgm:spPr/>
      <dgm:t>
        <a:bodyPr/>
        <a:lstStyle/>
        <a:p>
          <a:endParaRPr lang="pt-BR" sz="3200"/>
        </a:p>
      </dgm:t>
    </dgm:pt>
    <dgm:pt modelId="{368B4CEF-58EF-43F1-9987-D027AEE92D32}" type="sibTrans" cxnId="{2F48B0A5-5151-4741-9682-0486D547755C}">
      <dgm:prSet/>
      <dgm:spPr/>
      <dgm:t>
        <a:bodyPr/>
        <a:lstStyle/>
        <a:p>
          <a:endParaRPr lang="pt-BR" sz="3200"/>
        </a:p>
      </dgm:t>
    </dgm:pt>
    <dgm:pt modelId="{855D7FDA-A9D4-47A0-ABCB-7DB9C0A65CB0}">
      <dgm:prSet custT="1"/>
      <dgm:spPr/>
      <dgm:t>
        <a:bodyPr/>
        <a:lstStyle/>
        <a:p>
          <a:r>
            <a:rPr lang="pt-BR" sz="1200" dirty="0"/>
            <a:t>renda e desigualdade</a:t>
          </a:r>
        </a:p>
      </dgm:t>
    </dgm:pt>
    <dgm:pt modelId="{6447853F-C790-432D-A48D-09B27A57B33A}" type="parTrans" cxnId="{09CF5894-79DB-4421-96A0-839D61F26F48}">
      <dgm:prSet/>
      <dgm:spPr/>
      <dgm:t>
        <a:bodyPr/>
        <a:lstStyle/>
        <a:p>
          <a:endParaRPr lang="pt-BR" sz="3200"/>
        </a:p>
      </dgm:t>
    </dgm:pt>
    <dgm:pt modelId="{D07A64C5-BF17-4B8F-83E9-B7AB63E25EE3}" type="sibTrans" cxnId="{09CF5894-79DB-4421-96A0-839D61F26F48}">
      <dgm:prSet/>
      <dgm:spPr/>
      <dgm:t>
        <a:bodyPr/>
        <a:lstStyle/>
        <a:p>
          <a:endParaRPr lang="pt-BR" sz="3200"/>
        </a:p>
      </dgm:t>
    </dgm:pt>
    <dgm:pt modelId="{EC3BED6D-97AC-4837-B1F2-0C7C181E8DDE}">
      <dgm:prSet custT="1"/>
      <dgm:spPr/>
      <dgm:t>
        <a:bodyPr/>
        <a:lstStyle/>
        <a:p>
          <a:r>
            <a:rPr lang="pt-BR" sz="1200" dirty="0"/>
            <a:t> taxa de cobertura da rede de abastecimento de água</a:t>
          </a:r>
        </a:p>
      </dgm:t>
    </dgm:pt>
    <dgm:pt modelId="{DFB28833-9A21-4857-AAD7-0DA554305C17}" type="parTrans" cxnId="{2E66FCC0-185F-4D97-81EB-507F298CE6B7}">
      <dgm:prSet/>
      <dgm:spPr/>
      <dgm:t>
        <a:bodyPr/>
        <a:lstStyle/>
        <a:p>
          <a:endParaRPr lang="pt-BR" sz="3200"/>
        </a:p>
      </dgm:t>
    </dgm:pt>
    <dgm:pt modelId="{66F9BD6D-1B46-449E-9F09-3ACA633FCFA8}" type="sibTrans" cxnId="{2E66FCC0-185F-4D97-81EB-507F298CE6B7}">
      <dgm:prSet/>
      <dgm:spPr/>
      <dgm:t>
        <a:bodyPr/>
        <a:lstStyle/>
        <a:p>
          <a:endParaRPr lang="pt-BR" sz="3200"/>
        </a:p>
      </dgm:t>
    </dgm:pt>
    <dgm:pt modelId="{A7EB25A3-6E2E-447A-9B70-BDB53F453244}">
      <dgm:prSet custT="1"/>
      <dgm:spPr/>
      <dgm:t>
        <a:bodyPr/>
        <a:lstStyle/>
        <a:p>
          <a:r>
            <a:rPr lang="pt-BR" sz="1200" dirty="0"/>
            <a:t>mortes por homicídios</a:t>
          </a:r>
        </a:p>
      </dgm:t>
    </dgm:pt>
    <dgm:pt modelId="{8044B778-0B8E-4D8C-A5A1-643D29B34361}" type="parTrans" cxnId="{D6F73468-A467-4B16-A416-8BF38267B3B7}">
      <dgm:prSet/>
      <dgm:spPr/>
      <dgm:t>
        <a:bodyPr/>
        <a:lstStyle/>
        <a:p>
          <a:endParaRPr lang="pt-BR" sz="3200"/>
        </a:p>
      </dgm:t>
    </dgm:pt>
    <dgm:pt modelId="{46BB1884-80A2-4409-A5F9-3393A930BCB8}" type="sibTrans" cxnId="{D6F73468-A467-4B16-A416-8BF38267B3B7}">
      <dgm:prSet/>
      <dgm:spPr/>
      <dgm:t>
        <a:bodyPr/>
        <a:lstStyle/>
        <a:p>
          <a:endParaRPr lang="pt-BR" sz="3200"/>
        </a:p>
      </dgm:t>
    </dgm:pt>
    <dgm:pt modelId="{2794EEFF-6816-40C6-9D6C-DB103E4C5081}">
      <dgm:prSet custT="1"/>
      <dgm:spPr/>
      <dgm:t>
        <a:bodyPr/>
        <a:lstStyle/>
        <a:p>
          <a:r>
            <a:rPr lang="pt-BR" sz="1200" dirty="0"/>
            <a:t>posse de bens duráveis</a:t>
          </a:r>
        </a:p>
      </dgm:t>
    </dgm:pt>
    <dgm:pt modelId="{B2440601-FF9C-4CDA-B5AE-4E009C64BDA4}" type="parTrans" cxnId="{5F9BD3D5-906D-4C6A-ADFB-E17283CFCE08}">
      <dgm:prSet/>
      <dgm:spPr/>
      <dgm:t>
        <a:bodyPr/>
        <a:lstStyle/>
        <a:p>
          <a:endParaRPr lang="pt-BR" sz="3200"/>
        </a:p>
      </dgm:t>
    </dgm:pt>
    <dgm:pt modelId="{C570DB25-EAFB-446B-BAAE-9273DD7F2C3A}" type="sibTrans" cxnId="{5F9BD3D5-906D-4C6A-ADFB-E17283CFCE08}">
      <dgm:prSet/>
      <dgm:spPr/>
      <dgm:t>
        <a:bodyPr/>
        <a:lstStyle/>
        <a:p>
          <a:endParaRPr lang="pt-BR" sz="3200"/>
        </a:p>
      </dgm:t>
    </dgm:pt>
    <dgm:pt modelId="{17FAD838-23FB-4D9B-BB39-3CB8083A359F}">
      <dgm:prSet custT="1"/>
      <dgm:spPr/>
      <dgm:t>
        <a:bodyPr/>
        <a:lstStyle/>
        <a:p>
          <a:r>
            <a:rPr lang="pt-BR" sz="1200" dirty="0"/>
            <a:t>taxa de desemprego</a:t>
          </a:r>
        </a:p>
      </dgm:t>
    </dgm:pt>
    <dgm:pt modelId="{F9D40588-7CDB-41C4-AD96-04554D1B1F34}" type="parTrans" cxnId="{0C22C498-0CC5-4C35-8BCA-7227362D391F}">
      <dgm:prSet/>
      <dgm:spPr/>
      <dgm:t>
        <a:bodyPr/>
        <a:lstStyle/>
        <a:p>
          <a:endParaRPr lang="pt-BR" sz="3200"/>
        </a:p>
      </dgm:t>
    </dgm:pt>
    <dgm:pt modelId="{3367E0D1-A0EA-4982-BAA6-BBF661823622}" type="sibTrans" cxnId="{0C22C498-0CC5-4C35-8BCA-7227362D391F}">
      <dgm:prSet/>
      <dgm:spPr/>
      <dgm:t>
        <a:bodyPr/>
        <a:lstStyle/>
        <a:p>
          <a:endParaRPr lang="pt-BR" sz="3200"/>
        </a:p>
      </dgm:t>
    </dgm:pt>
    <dgm:pt modelId="{6B59447F-3FA6-4D60-B66E-892B9B7FA28D}">
      <dgm:prSet phldrT="[Texto]" custT="1"/>
      <dgm:spPr/>
      <dgm:t>
        <a:bodyPr/>
        <a:lstStyle/>
        <a:p>
          <a:r>
            <a:rPr lang="pt-BR" sz="1200" dirty="0"/>
            <a:t>leitos por mil habitantes</a:t>
          </a:r>
        </a:p>
      </dgm:t>
    </dgm:pt>
    <dgm:pt modelId="{4356AC4B-AA27-46C0-B448-04FEAED07D90}" type="parTrans" cxnId="{3B095B4C-28B8-4774-8E94-AD38E2934D6F}">
      <dgm:prSet/>
      <dgm:spPr/>
      <dgm:t>
        <a:bodyPr/>
        <a:lstStyle/>
        <a:p>
          <a:endParaRPr lang="pt-BR" sz="3200"/>
        </a:p>
      </dgm:t>
    </dgm:pt>
    <dgm:pt modelId="{434AAF60-D0BE-4C4C-AEB3-34E175C87A8B}" type="sibTrans" cxnId="{3B095B4C-28B8-4774-8E94-AD38E2934D6F}">
      <dgm:prSet/>
      <dgm:spPr/>
      <dgm:t>
        <a:bodyPr/>
        <a:lstStyle/>
        <a:p>
          <a:endParaRPr lang="pt-BR" sz="3200"/>
        </a:p>
      </dgm:t>
    </dgm:pt>
    <dgm:pt modelId="{66843B8A-C806-4A86-8444-888AA6AFB6FE}">
      <dgm:prSet custT="1"/>
      <dgm:spPr/>
      <dgm:t>
        <a:bodyPr/>
        <a:lstStyle/>
        <a:p>
          <a:r>
            <a:rPr lang="pt-BR" sz="1200" dirty="0"/>
            <a:t>educacionais</a:t>
          </a:r>
        </a:p>
      </dgm:t>
    </dgm:pt>
    <dgm:pt modelId="{5BDAA1BB-6EAC-4431-B46C-C00C1A49CCB2}" type="sibTrans" cxnId="{9FEF0B9B-196B-494A-97FD-76D94C1915CC}">
      <dgm:prSet/>
      <dgm:spPr/>
      <dgm:t>
        <a:bodyPr/>
        <a:lstStyle/>
        <a:p>
          <a:endParaRPr lang="pt-BR" sz="3200"/>
        </a:p>
      </dgm:t>
    </dgm:pt>
    <dgm:pt modelId="{581FE708-DFD7-4846-B314-9A6537422CE2}" type="parTrans" cxnId="{9FEF0B9B-196B-494A-97FD-76D94C1915CC}">
      <dgm:prSet/>
      <dgm:spPr/>
      <dgm:t>
        <a:bodyPr/>
        <a:lstStyle/>
        <a:p>
          <a:endParaRPr lang="pt-BR" sz="3200"/>
        </a:p>
      </dgm:t>
    </dgm:pt>
    <dgm:pt modelId="{42277C5C-F9D6-404B-B185-1C10045C6A0E}">
      <dgm:prSet custT="1"/>
      <dgm:spPr/>
      <dgm:t>
        <a:bodyPr/>
        <a:lstStyle/>
        <a:p>
          <a:r>
            <a:rPr lang="pt-BR" sz="1200" dirty="0"/>
            <a:t> taxa de analfabetismo</a:t>
          </a:r>
        </a:p>
      </dgm:t>
    </dgm:pt>
    <dgm:pt modelId="{2699D5E9-8D69-4AFA-8A52-D9BD275ED82C}" type="parTrans" cxnId="{8F156A86-0AE7-4B3E-AD73-5A7B113311DC}">
      <dgm:prSet/>
      <dgm:spPr/>
      <dgm:t>
        <a:bodyPr/>
        <a:lstStyle/>
        <a:p>
          <a:endParaRPr lang="pt-BR" sz="3200"/>
        </a:p>
      </dgm:t>
    </dgm:pt>
    <dgm:pt modelId="{B85EBC15-8157-48DE-8392-A1507E94D5BA}" type="sibTrans" cxnId="{8F156A86-0AE7-4B3E-AD73-5A7B113311DC}">
      <dgm:prSet/>
      <dgm:spPr/>
      <dgm:t>
        <a:bodyPr/>
        <a:lstStyle/>
        <a:p>
          <a:endParaRPr lang="pt-BR" sz="3200"/>
        </a:p>
      </dgm:t>
    </dgm:pt>
    <dgm:pt modelId="{592649F8-881D-4D94-99E7-503EC73A8B26}">
      <dgm:prSet custT="1"/>
      <dgm:spPr/>
      <dgm:t>
        <a:bodyPr/>
        <a:lstStyle/>
        <a:p>
          <a:r>
            <a:rPr lang="pt-BR" sz="1200" dirty="0"/>
            <a:t> proporção de pobres</a:t>
          </a:r>
        </a:p>
      </dgm:t>
    </dgm:pt>
    <dgm:pt modelId="{13B7B3EA-436F-468E-B4FB-392BEEC21974}" type="parTrans" cxnId="{3F76B48A-FABC-45C0-B0BE-23630374B3FD}">
      <dgm:prSet/>
      <dgm:spPr/>
      <dgm:t>
        <a:bodyPr/>
        <a:lstStyle/>
        <a:p>
          <a:endParaRPr lang="pt-BR" sz="3200"/>
        </a:p>
      </dgm:t>
    </dgm:pt>
    <dgm:pt modelId="{828D492F-5EE2-4716-8D7A-1DA88C9AAE6C}" type="sibTrans" cxnId="{3F76B48A-FABC-45C0-B0BE-23630374B3FD}">
      <dgm:prSet/>
      <dgm:spPr/>
      <dgm:t>
        <a:bodyPr/>
        <a:lstStyle/>
        <a:p>
          <a:endParaRPr lang="pt-BR" sz="3200"/>
        </a:p>
      </dgm:t>
    </dgm:pt>
    <dgm:pt modelId="{3EBF1F0B-4B37-4607-8A19-6884775BB26B}">
      <dgm:prSet phldrT="[Texto]" custT="1"/>
      <dgm:spPr/>
      <dgm:t>
        <a:bodyPr/>
        <a:lstStyle/>
        <a:p>
          <a:r>
            <a:rPr lang="pt-BR" sz="1200" dirty="0"/>
            <a:t>Abrangência dos indicadores</a:t>
          </a:r>
        </a:p>
      </dgm:t>
    </dgm:pt>
    <dgm:pt modelId="{5658DA42-B3D4-4FB5-AAA7-B883083D721B}" type="sibTrans" cxnId="{99EB294F-E34B-4AEE-8CA3-C3BF575E3B59}">
      <dgm:prSet/>
      <dgm:spPr/>
      <dgm:t>
        <a:bodyPr/>
        <a:lstStyle/>
        <a:p>
          <a:endParaRPr lang="pt-BR" sz="3200"/>
        </a:p>
      </dgm:t>
    </dgm:pt>
    <dgm:pt modelId="{787745D5-D978-4CD4-86D6-A0428D1D8C4F}" type="parTrans" cxnId="{99EB294F-E34B-4AEE-8CA3-C3BF575E3B59}">
      <dgm:prSet/>
      <dgm:spPr/>
      <dgm:t>
        <a:bodyPr/>
        <a:lstStyle/>
        <a:p>
          <a:endParaRPr lang="pt-BR" sz="3200"/>
        </a:p>
      </dgm:t>
    </dgm:pt>
    <dgm:pt modelId="{B21052E0-1F1F-4BEC-A261-FD61991CD6A5}" type="pres">
      <dgm:prSet presAssocID="{90CC77CF-716C-49D3-8A80-1E4E59D8A0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89BC7-F384-4B6D-B3E6-BFACCE3AB383}" type="pres">
      <dgm:prSet presAssocID="{3EBF1F0B-4B37-4607-8A19-6884775BB26B}" presName="hierRoot1" presStyleCnt="0">
        <dgm:presLayoutVars>
          <dgm:hierBranch val="init"/>
        </dgm:presLayoutVars>
      </dgm:prSet>
      <dgm:spPr/>
    </dgm:pt>
    <dgm:pt modelId="{F9542CF1-EB19-4D28-A863-5817B147FD5C}" type="pres">
      <dgm:prSet presAssocID="{3EBF1F0B-4B37-4607-8A19-6884775BB26B}" presName="rootComposite1" presStyleCnt="0"/>
      <dgm:spPr/>
    </dgm:pt>
    <dgm:pt modelId="{61E76AE9-A5AA-4EDD-83AF-B234A854B0D2}" type="pres">
      <dgm:prSet presAssocID="{3EBF1F0B-4B37-4607-8A19-6884775BB26B}" presName="rootText1" presStyleLbl="node0" presStyleIdx="0" presStyleCnt="1">
        <dgm:presLayoutVars>
          <dgm:chPref val="3"/>
        </dgm:presLayoutVars>
      </dgm:prSet>
      <dgm:spPr/>
    </dgm:pt>
    <dgm:pt modelId="{EA63A93A-8D99-4752-9265-E65F0DAA3B53}" type="pres">
      <dgm:prSet presAssocID="{3EBF1F0B-4B37-4607-8A19-6884775BB26B}" presName="rootConnector1" presStyleLbl="node1" presStyleIdx="0" presStyleCnt="0"/>
      <dgm:spPr/>
    </dgm:pt>
    <dgm:pt modelId="{4CEC19CF-ECC2-4A0E-8BDF-CCD2E6731160}" type="pres">
      <dgm:prSet presAssocID="{3EBF1F0B-4B37-4607-8A19-6884775BB26B}" presName="hierChild2" presStyleCnt="0"/>
      <dgm:spPr/>
    </dgm:pt>
    <dgm:pt modelId="{C8179239-4ADB-49E3-8A94-A3A426A059B9}" type="pres">
      <dgm:prSet presAssocID="{178253A2-9A16-4B33-B14F-043D5FA1E769}" presName="Name37" presStyleLbl="parChTrans1D2" presStyleIdx="0" presStyleCnt="7"/>
      <dgm:spPr/>
    </dgm:pt>
    <dgm:pt modelId="{290E9CC5-65E9-4113-B033-E4DE775F82BB}" type="pres">
      <dgm:prSet presAssocID="{4B6C4DF6-571A-453B-9768-AAD9AB49C408}" presName="hierRoot2" presStyleCnt="0">
        <dgm:presLayoutVars>
          <dgm:hierBranch val="init"/>
        </dgm:presLayoutVars>
      </dgm:prSet>
      <dgm:spPr/>
    </dgm:pt>
    <dgm:pt modelId="{94513189-E11F-4D21-AE02-B55CE6FA9C22}" type="pres">
      <dgm:prSet presAssocID="{4B6C4DF6-571A-453B-9768-AAD9AB49C408}" presName="rootComposite" presStyleCnt="0"/>
      <dgm:spPr/>
    </dgm:pt>
    <dgm:pt modelId="{D31AA014-4C01-4DF4-8E31-30B23DDB0D32}" type="pres">
      <dgm:prSet presAssocID="{4B6C4DF6-571A-453B-9768-AAD9AB49C408}" presName="rootText" presStyleLbl="node2" presStyleIdx="0" presStyleCnt="7">
        <dgm:presLayoutVars>
          <dgm:chPref val="3"/>
        </dgm:presLayoutVars>
      </dgm:prSet>
      <dgm:spPr/>
    </dgm:pt>
    <dgm:pt modelId="{06889AB9-4443-4ED2-AE7D-C780D6B16D4D}" type="pres">
      <dgm:prSet presAssocID="{4B6C4DF6-571A-453B-9768-AAD9AB49C408}" presName="rootConnector" presStyleLbl="node2" presStyleIdx="0" presStyleCnt="7"/>
      <dgm:spPr/>
    </dgm:pt>
    <dgm:pt modelId="{145C810B-7AB7-4D34-9B46-D983340F7582}" type="pres">
      <dgm:prSet presAssocID="{4B6C4DF6-571A-453B-9768-AAD9AB49C408}" presName="hierChild4" presStyleCnt="0"/>
      <dgm:spPr/>
    </dgm:pt>
    <dgm:pt modelId="{171EF3F8-25F4-4086-80EE-F3B20DE600AB}" type="pres">
      <dgm:prSet presAssocID="{4356AC4B-AA27-46C0-B448-04FEAED07D90}" presName="Name37" presStyleLbl="parChTrans1D3" presStyleIdx="0" presStyleCnt="7"/>
      <dgm:spPr/>
    </dgm:pt>
    <dgm:pt modelId="{0603F2E2-A852-4EB2-97AD-4D39A91EC692}" type="pres">
      <dgm:prSet presAssocID="{6B59447F-3FA6-4D60-B66E-892B9B7FA28D}" presName="hierRoot2" presStyleCnt="0">
        <dgm:presLayoutVars>
          <dgm:hierBranch val="init"/>
        </dgm:presLayoutVars>
      </dgm:prSet>
      <dgm:spPr/>
    </dgm:pt>
    <dgm:pt modelId="{27D3BC64-37CD-47EF-9527-8A8E6F2F2E14}" type="pres">
      <dgm:prSet presAssocID="{6B59447F-3FA6-4D60-B66E-892B9B7FA28D}" presName="rootComposite" presStyleCnt="0"/>
      <dgm:spPr/>
    </dgm:pt>
    <dgm:pt modelId="{5533CB76-7CE6-424B-A3F5-56284E750584}" type="pres">
      <dgm:prSet presAssocID="{6B59447F-3FA6-4D60-B66E-892B9B7FA28D}" presName="rootText" presStyleLbl="node3" presStyleIdx="0" presStyleCnt="7">
        <dgm:presLayoutVars>
          <dgm:chPref val="3"/>
        </dgm:presLayoutVars>
      </dgm:prSet>
      <dgm:spPr/>
    </dgm:pt>
    <dgm:pt modelId="{CC3E9974-1155-4786-BCC5-5412ECBB7BBB}" type="pres">
      <dgm:prSet presAssocID="{6B59447F-3FA6-4D60-B66E-892B9B7FA28D}" presName="rootConnector" presStyleLbl="node3" presStyleIdx="0" presStyleCnt="7"/>
      <dgm:spPr/>
    </dgm:pt>
    <dgm:pt modelId="{3F2AF804-CA85-4372-A15D-2B4B22A09683}" type="pres">
      <dgm:prSet presAssocID="{6B59447F-3FA6-4D60-B66E-892B9B7FA28D}" presName="hierChild4" presStyleCnt="0"/>
      <dgm:spPr/>
    </dgm:pt>
    <dgm:pt modelId="{730F69ED-E02C-48CC-86D7-5BC2F308D99B}" type="pres">
      <dgm:prSet presAssocID="{6B59447F-3FA6-4D60-B66E-892B9B7FA28D}" presName="hierChild5" presStyleCnt="0"/>
      <dgm:spPr/>
    </dgm:pt>
    <dgm:pt modelId="{318BCB3F-AE52-4044-A550-E2B021DE91D3}" type="pres">
      <dgm:prSet presAssocID="{4B6C4DF6-571A-453B-9768-AAD9AB49C408}" presName="hierChild5" presStyleCnt="0"/>
      <dgm:spPr/>
    </dgm:pt>
    <dgm:pt modelId="{A6BBDA4E-211F-434C-80A7-C8755D962A09}" type="pres">
      <dgm:prSet presAssocID="{581FE708-DFD7-4846-B314-9A6537422CE2}" presName="Name37" presStyleLbl="parChTrans1D2" presStyleIdx="1" presStyleCnt="7"/>
      <dgm:spPr/>
    </dgm:pt>
    <dgm:pt modelId="{13B60957-A85C-4BAA-B565-F09E4B037F57}" type="pres">
      <dgm:prSet presAssocID="{66843B8A-C806-4A86-8444-888AA6AFB6FE}" presName="hierRoot2" presStyleCnt="0">
        <dgm:presLayoutVars>
          <dgm:hierBranch val="init"/>
        </dgm:presLayoutVars>
      </dgm:prSet>
      <dgm:spPr/>
    </dgm:pt>
    <dgm:pt modelId="{E719D51F-8AC9-4097-96FD-1F708BC85A20}" type="pres">
      <dgm:prSet presAssocID="{66843B8A-C806-4A86-8444-888AA6AFB6FE}" presName="rootComposite" presStyleCnt="0"/>
      <dgm:spPr/>
    </dgm:pt>
    <dgm:pt modelId="{7E592DBD-28C9-46C0-9213-71F8CD267AC9}" type="pres">
      <dgm:prSet presAssocID="{66843B8A-C806-4A86-8444-888AA6AFB6FE}" presName="rootText" presStyleLbl="node2" presStyleIdx="1" presStyleCnt="7">
        <dgm:presLayoutVars>
          <dgm:chPref val="3"/>
        </dgm:presLayoutVars>
      </dgm:prSet>
      <dgm:spPr/>
    </dgm:pt>
    <dgm:pt modelId="{31697995-0C2D-4F23-BA23-A83B422906DF}" type="pres">
      <dgm:prSet presAssocID="{66843B8A-C806-4A86-8444-888AA6AFB6FE}" presName="rootConnector" presStyleLbl="node2" presStyleIdx="1" presStyleCnt="7"/>
      <dgm:spPr/>
    </dgm:pt>
    <dgm:pt modelId="{365CEBA5-413A-4003-AA4A-9B491CADF48C}" type="pres">
      <dgm:prSet presAssocID="{66843B8A-C806-4A86-8444-888AA6AFB6FE}" presName="hierChild4" presStyleCnt="0"/>
      <dgm:spPr/>
    </dgm:pt>
    <dgm:pt modelId="{7A2DA971-0C0B-41D8-87AF-9F5E118DB161}" type="pres">
      <dgm:prSet presAssocID="{2699D5E9-8D69-4AFA-8A52-D9BD275ED82C}" presName="Name37" presStyleLbl="parChTrans1D3" presStyleIdx="1" presStyleCnt="7"/>
      <dgm:spPr/>
    </dgm:pt>
    <dgm:pt modelId="{1F222217-5328-49CE-AB84-8562EAE324FC}" type="pres">
      <dgm:prSet presAssocID="{42277C5C-F9D6-404B-B185-1C10045C6A0E}" presName="hierRoot2" presStyleCnt="0">
        <dgm:presLayoutVars>
          <dgm:hierBranch val="init"/>
        </dgm:presLayoutVars>
      </dgm:prSet>
      <dgm:spPr/>
    </dgm:pt>
    <dgm:pt modelId="{34CA26A0-86A2-447F-9B78-CA9479DAE43A}" type="pres">
      <dgm:prSet presAssocID="{42277C5C-F9D6-404B-B185-1C10045C6A0E}" presName="rootComposite" presStyleCnt="0"/>
      <dgm:spPr/>
    </dgm:pt>
    <dgm:pt modelId="{43C8F754-C43E-4F9D-B126-DB7E41B35476}" type="pres">
      <dgm:prSet presAssocID="{42277C5C-F9D6-404B-B185-1C10045C6A0E}" presName="rootText" presStyleLbl="node3" presStyleIdx="1" presStyleCnt="7">
        <dgm:presLayoutVars>
          <dgm:chPref val="3"/>
        </dgm:presLayoutVars>
      </dgm:prSet>
      <dgm:spPr/>
    </dgm:pt>
    <dgm:pt modelId="{1414110B-AB45-4E37-8058-78EFEF85A8CF}" type="pres">
      <dgm:prSet presAssocID="{42277C5C-F9D6-404B-B185-1C10045C6A0E}" presName="rootConnector" presStyleLbl="node3" presStyleIdx="1" presStyleCnt="7"/>
      <dgm:spPr/>
    </dgm:pt>
    <dgm:pt modelId="{559C64C4-6BF6-46AF-8A30-C98255308659}" type="pres">
      <dgm:prSet presAssocID="{42277C5C-F9D6-404B-B185-1C10045C6A0E}" presName="hierChild4" presStyleCnt="0"/>
      <dgm:spPr/>
    </dgm:pt>
    <dgm:pt modelId="{1270648B-44C7-4146-BF13-ADC5FCA536FF}" type="pres">
      <dgm:prSet presAssocID="{42277C5C-F9D6-404B-B185-1C10045C6A0E}" presName="hierChild5" presStyleCnt="0"/>
      <dgm:spPr/>
    </dgm:pt>
    <dgm:pt modelId="{62DDF808-AF68-41A7-9EA1-A2E37EE281C0}" type="pres">
      <dgm:prSet presAssocID="{66843B8A-C806-4A86-8444-888AA6AFB6FE}" presName="hierChild5" presStyleCnt="0"/>
      <dgm:spPr/>
    </dgm:pt>
    <dgm:pt modelId="{7A5CBF8D-932B-478B-8F78-9757BC4B97E1}" type="pres">
      <dgm:prSet presAssocID="{7019AD18-D4A4-408C-8BF2-8035A9F8B37E}" presName="Name37" presStyleLbl="parChTrans1D2" presStyleIdx="2" presStyleCnt="7"/>
      <dgm:spPr/>
    </dgm:pt>
    <dgm:pt modelId="{679106B8-BE46-4A26-A623-644437F6AC59}" type="pres">
      <dgm:prSet presAssocID="{96932F83-6043-4DA4-BB79-F45DAF733626}" presName="hierRoot2" presStyleCnt="0">
        <dgm:presLayoutVars>
          <dgm:hierBranch val="init"/>
        </dgm:presLayoutVars>
      </dgm:prSet>
      <dgm:spPr/>
    </dgm:pt>
    <dgm:pt modelId="{9D9F87FD-1E60-4C98-BA02-CB6F3A0A692C}" type="pres">
      <dgm:prSet presAssocID="{96932F83-6043-4DA4-BB79-F45DAF733626}" presName="rootComposite" presStyleCnt="0"/>
      <dgm:spPr/>
    </dgm:pt>
    <dgm:pt modelId="{8E10B2CF-E148-4B64-A49B-BFE96141D7F7}" type="pres">
      <dgm:prSet presAssocID="{96932F83-6043-4DA4-BB79-F45DAF733626}" presName="rootText" presStyleLbl="node2" presStyleIdx="2" presStyleCnt="7">
        <dgm:presLayoutVars>
          <dgm:chPref val="3"/>
        </dgm:presLayoutVars>
      </dgm:prSet>
      <dgm:spPr/>
    </dgm:pt>
    <dgm:pt modelId="{7FC1FFC0-FF38-4525-80D4-560804084204}" type="pres">
      <dgm:prSet presAssocID="{96932F83-6043-4DA4-BB79-F45DAF733626}" presName="rootConnector" presStyleLbl="node2" presStyleIdx="2" presStyleCnt="7"/>
      <dgm:spPr/>
    </dgm:pt>
    <dgm:pt modelId="{BB64CC45-D940-486C-BF52-BCBE1045AE39}" type="pres">
      <dgm:prSet presAssocID="{96932F83-6043-4DA4-BB79-F45DAF733626}" presName="hierChild4" presStyleCnt="0"/>
      <dgm:spPr/>
    </dgm:pt>
    <dgm:pt modelId="{3AB5A162-1A1C-440C-9285-942B4E969247}" type="pres">
      <dgm:prSet presAssocID="{F9D40588-7CDB-41C4-AD96-04554D1B1F34}" presName="Name37" presStyleLbl="parChTrans1D3" presStyleIdx="2" presStyleCnt="7"/>
      <dgm:spPr/>
    </dgm:pt>
    <dgm:pt modelId="{CF6D947E-04CF-4058-BB44-022F737C872F}" type="pres">
      <dgm:prSet presAssocID="{17FAD838-23FB-4D9B-BB39-3CB8083A359F}" presName="hierRoot2" presStyleCnt="0">
        <dgm:presLayoutVars>
          <dgm:hierBranch val="init"/>
        </dgm:presLayoutVars>
      </dgm:prSet>
      <dgm:spPr/>
    </dgm:pt>
    <dgm:pt modelId="{85E349F5-EF2A-4302-9A0D-A7FBB3569B19}" type="pres">
      <dgm:prSet presAssocID="{17FAD838-23FB-4D9B-BB39-3CB8083A359F}" presName="rootComposite" presStyleCnt="0"/>
      <dgm:spPr/>
    </dgm:pt>
    <dgm:pt modelId="{61478CED-27D8-4909-ADF2-D4DF0E398211}" type="pres">
      <dgm:prSet presAssocID="{17FAD838-23FB-4D9B-BB39-3CB8083A359F}" presName="rootText" presStyleLbl="node3" presStyleIdx="2" presStyleCnt="7">
        <dgm:presLayoutVars>
          <dgm:chPref val="3"/>
        </dgm:presLayoutVars>
      </dgm:prSet>
      <dgm:spPr/>
    </dgm:pt>
    <dgm:pt modelId="{D953C3D7-B7F2-4B13-8C4E-E7D2C285B614}" type="pres">
      <dgm:prSet presAssocID="{17FAD838-23FB-4D9B-BB39-3CB8083A359F}" presName="rootConnector" presStyleLbl="node3" presStyleIdx="2" presStyleCnt="7"/>
      <dgm:spPr/>
    </dgm:pt>
    <dgm:pt modelId="{53FED9AE-D9B3-46DD-9A56-E8093B1E3D24}" type="pres">
      <dgm:prSet presAssocID="{17FAD838-23FB-4D9B-BB39-3CB8083A359F}" presName="hierChild4" presStyleCnt="0"/>
      <dgm:spPr/>
    </dgm:pt>
    <dgm:pt modelId="{240F268D-99D2-4AA8-BFFE-FECF79C661EC}" type="pres">
      <dgm:prSet presAssocID="{17FAD838-23FB-4D9B-BB39-3CB8083A359F}" presName="hierChild5" presStyleCnt="0"/>
      <dgm:spPr/>
    </dgm:pt>
    <dgm:pt modelId="{A805F5DA-791A-4504-926C-618E4D96E560}" type="pres">
      <dgm:prSet presAssocID="{96932F83-6043-4DA4-BB79-F45DAF733626}" presName="hierChild5" presStyleCnt="0"/>
      <dgm:spPr/>
    </dgm:pt>
    <dgm:pt modelId="{B13CAC85-CC66-4D24-BB73-B075710209FB}" type="pres">
      <dgm:prSet presAssocID="{61CD5A71-271B-4FC5-BC9A-4B4974B8CA83}" presName="Name37" presStyleLbl="parChTrans1D2" presStyleIdx="3" presStyleCnt="7"/>
      <dgm:spPr/>
    </dgm:pt>
    <dgm:pt modelId="{FFA636FD-EBFF-4C72-8EDA-6DFC3B2F0920}" type="pres">
      <dgm:prSet presAssocID="{AC274F12-F5F2-4E8D-90C8-65DEB09EC7CC}" presName="hierRoot2" presStyleCnt="0">
        <dgm:presLayoutVars>
          <dgm:hierBranch val="init"/>
        </dgm:presLayoutVars>
      </dgm:prSet>
      <dgm:spPr/>
    </dgm:pt>
    <dgm:pt modelId="{C820CF74-C7A1-4415-B62F-6982B4D27CF0}" type="pres">
      <dgm:prSet presAssocID="{AC274F12-F5F2-4E8D-90C8-65DEB09EC7CC}" presName="rootComposite" presStyleCnt="0"/>
      <dgm:spPr/>
    </dgm:pt>
    <dgm:pt modelId="{D6A3435B-1DCC-4E14-BECC-0BA2D1240755}" type="pres">
      <dgm:prSet presAssocID="{AC274F12-F5F2-4E8D-90C8-65DEB09EC7CC}" presName="rootText" presStyleLbl="node2" presStyleIdx="3" presStyleCnt="7">
        <dgm:presLayoutVars>
          <dgm:chPref val="3"/>
        </dgm:presLayoutVars>
      </dgm:prSet>
      <dgm:spPr/>
    </dgm:pt>
    <dgm:pt modelId="{CA627936-89C9-4869-A25B-EA789D86F7C6}" type="pres">
      <dgm:prSet presAssocID="{AC274F12-F5F2-4E8D-90C8-65DEB09EC7CC}" presName="rootConnector" presStyleLbl="node2" presStyleIdx="3" presStyleCnt="7"/>
      <dgm:spPr/>
    </dgm:pt>
    <dgm:pt modelId="{00401B72-9A15-4283-A9A9-7E70310B6D80}" type="pres">
      <dgm:prSet presAssocID="{AC274F12-F5F2-4E8D-90C8-65DEB09EC7CC}" presName="hierChild4" presStyleCnt="0"/>
      <dgm:spPr/>
    </dgm:pt>
    <dgm:pt modelId="{B1130069-8C15-48F9-A42A-A04F6ECB244E}" type="pres">
      <dgm:prSet presAssocID="{B2440601-FF9C-4CDA-B5AE-4E009C64BDA4}" presName="Name37" presStyleLbl="parChTrans1D3" presStyleIdx="3" presStyleCnt="7"/>
      <dgm:spPr/>
    </dgm:pt>
    <dgm:pt modelId="{817777C6-82E1-4C29-85F8-E30D6E25171B}" type="pres">
      <dgm:prSet presAssocID="{2794EEFF-6816-40C6-9D6C-DB103E4C5081}" presName="hierRoot2" presStyleCnt="0">
        <dgm:presLayoutVars>
          <dgm:hierBranch val="init"/>
        </dgm:presLayoutVars>
      </dgm:prSet>
      <dgm:spPr/>
    </dgm:pt>
    <dgm:pt modelId="{B6BBFFD0-DAFA-4B43-AEF8-36578CA2B09C}" type="pres">
      <dgm:prSet presAssocID="{2794EEFF-6816-40C6-9D6C-DB103E4C5081}" presName="rootComposite" presStyleCnt="0"/>
      <dgm:spPr/>
    </dgm:pt>
    <dgm:pt modelId="{2D6BFA05-D873-44F0-8686-A75695AC35B3}" type="pres">
      <dgm:prSet presAssocID="{2794EEFF-6816-40C6-9D6C-DB103E4C5081}" presName="rootText" presStyleLbl="node3" presStyleIdx="3" presStyleCnt="7">
        <dgm:presLayoutVars>
          <dgm:chPref val="3"/>
        </dgm:presLayoutVars>
      </dgm:prSet>
      <dgm:spPr/>
    </dgm:pt>
    <dgm:pt modelId="{E79F7D8D-E769-4604-B759-627CA41826A9}" type="pres">
      <dgm:prSet presAssocID="{2794EEFF-6816-40C6-9D6C-DB103E4C5081}" presName="rootConnector" presStyleLbl="node3" presStyleIdx="3" presStyleCnt="7"/>
      <dgm:spPr/>
    </dgm:pt>
    <dgm:pt modelId="{9630341B-DAF9-4D80-87AA-35D57ED02D96}" type="pres">
      <dgm:prSet presAssocID="{2794EEFF-6816-40C6-9D6C-DB103E4C5081}" presName="hierChild4" presStyleCnt="0"/>
      <dgm:spPr/>
    </dgm:pt>
    <dgm:pt modelId="{B7363E0B-A6A0-4A1B-93EB-99D4A767A0EC}" type="pres">
      <dgm:prSet presAssocID="{2794EEFF-6816-40C6-9D6C-DB103E4C5081}" presName="hierChild5" presStyleCnt="0"/>
      <dgm:spPr/>
    </dgm:pt>
    <dgm:pt modelId="{B389832D-1BC6-4B69-B1E1-3EBA49213C14}" type="pres">
      <dgm:prSet presAssocID="{AC274F12-F5F2-4E8D-90C8-65DEB09EC7CC}" presName="hierChild5" presStyleCnt="0"/>
      <dgm:spPr/>
    </dgm:pt>
    <dgm:pt modelId="{09DADBEB-DBF7-4B36-B621-E0CBD8DABBD2}" type="pres">
      <dgm:prSet presAssocID="{A7726EAD-2B10-4AE7-BFE8-92ED78559F56}" presName="Name37" presStyleLbl="parChTrans1D2" presStyleIdx="4" presStyleCnt="7"/>
      <dgm:spPr/>
    </dgm:pt>
    <dgm:pt modelId="{9F5D7991-772F-4C55-BF07-E7D09A3F76B5}" type="pres">
      <dgm:prSet presAssocID="{32D95760-02CE-4611-84A8-3DCF4CAE9873}" presName="hierRoot2" presStyleCnt="0">
        <dgm:presLayoutVars>
          <dgm:hierBranch val="init"/>
        </dgm:presLayoutVars>
      </dgm:prSet>
      <dgm:spPr/>
    </dgm:pt>
    <dgm:pt modelId="{F0911DC1-CB92-428A-A1F8-884A181DFB2F}" type="pres">
      <dgm:prSet presAssocID="{32D95760-02CE-4611-84A8-3DCF4CAE9873}" presName="rootComposite" presStyleCnt="0"/>
      <dgm:spPr/>
    </dgm:pt>
    <dgm:pt modelId="{12C4C4AD-E470-435C-A847-6BC25E1B3192}" type="pres">
      <dgm:prSet presAssocID="{32D95760-02CE-4611-84A8-3DCF4CAE9873}" presName="rootText" presStyleLbl="node2" presStyleIdx="4" presStyleCnt="7">
        <dgm:presLayoutVars>
          <dgm:chPref val="3"/>
        </dgm:presLayoutVars>
      </dgm:prSet>
      <dgm:spPr/>
    </dgm:pt>
    <dgm:pt modelId="{C8863856-3EC5-4F62-8E32-40409507A876}" type="pres">
      <dgm:prSet presAssocID="{32D95760-02CE-4611-84A8-3DCF4CAE9873}" presName="rootConnector" presStyleLbl="node2" presStyleIdx="4" presStyleCnt="7"/>
      <dgm:spPr/>
    </dgm:pt>
    <dgm:pt modelId="{2FCE9022-43F8-4F8D-A1F5-DCB35723518E}" type="pres">
      <dgm:prSet presAssocID="{32D95760-02CE-4611-84A8-3DCF4CAE9873}" presName="hierChild4" presStyleCnt="0"/>
      <dgm:spPr/>
    </dgm:pt>
    <dgm:pt modelId="{26651E94-68B0-4477-BC0D-8CCD94624C8E}" type="pres">
      <dgm:prSet presAssocID="{8044B778-0B8E-4D8C-A5A1-643D29B34361}" presName="Name37" presStyleLbl="parChTrans1D3" presStyleIdx="4" presStyleCnt="7"/>
      <dgm:spPr/>
    </dgm:pt>
    <dgm:pt modelId="{CE91695A-64DB-4903-950D-AA697D5C541D}" type="pres">
      <dgm:prSet presAssocID="{A7EB25A3-6E2E-447A-9B70-BDB53F453244}" presName="hierRoot2" presStyleCnt="0">
        <dgm:presLayoutVars>
          <dgm:hierBranch val="init"/>
        </dgm:presLayoutVars>
      </dgm:prSet>
      <dgm:spPr/>
    </dgm:pt>
    <dgm:pt modelId="{B672941D-D4EE-4894-B267-90A1DFA90287}" type="pres">
      <dgm:prSet presAssocID="{A7EB25A3-6E2E-447A-9B70-BDB53F453244}" presName="rootComposite" presStyleCnt="0"/>
      <dgm:spPr/>
    </dgm:pt>
    <dgm:pt modelId="{27D81382-DB5A-43B7-BE3C-FD306A2E2ADE}" type="pres">
      <dgm:prSet presAssocID="{A7EB25A3-6E2E-447A-9B70-BDB53F453244}" presName="rootText" presStyleLbl="node3" presStyleIdx="4" presStyleCnt="7">
        <dgm:presLayoutVars>
          <dgm:chPref val="3"/>
        </dgm:presLayoutVars>
      </dgm:prSet>
      <dgm:spPr/>
    </dgm:pt>
    <dgm:pt modelId="{0642F4A6-76AF-481F-A439-251AB745D2C2}" type="pres">
      <dgm:prSet presAssocID="{A7EB25A3-6E2E-447A-9B70-BDB53F453244}" presName="rootConnector" presStyleLbl="node3" presStyleIdx="4" presStyleCnt="7"/>
      <dgm:spPr/>
    </dgm:pt>
    <dgm:pt modelId="{92716117-0A34-490C-86CE-06E308178889}" type="pres">
      <dgm:prSet presAssocID="{A7EB25A3-6E2E-447A-9B70-BDB53F453244}" presName="hierChild4" presStyleCnt="0"/>
      <dgm:spPr/>
    </dgm:pt>
    <dgm:pt modelId="{89971ACD-EA39-4462-8FA9-2305FE853F5C}" type="pres">
      <dgm:prSet presAssocID="{A7EB25A3-6E2E-447A-9B70-BDB53F453244}" presName="hierChild5" presStyleCnt="0"/>
      <dgm:spPr/>
    </dgm:pt>
    <dgm:pt modelId="{E80443F7-03FD-4813-864F-F0BA7AF2118E}" type="pres">
      <dgm:prSet presAssocID="{32D95760-02CE-4611-84A8-3DCF4CAE9873}" presName="hierChild5" presStyleCnt="0"/>
      <dgm:spPr/>
    </dgm:pt>
    <dgm:pt modelId="{7A765E48-9B24-4B57-8827-0866542D6FA1}" type="pres">
      <dgm:prSet presAssocID="{8CD5A727-A438-4428-A899-C7FF8BBE5B93}" presName="Name37" presStyleLbl="parChTrans1D2" presStyleIdx="5" presStyleCnt="7"/>
      <dgm:spPr/>
    </dgm:pt>
    <dgm:pt modelId="{CEFB772D-A919-4589-A5DF-E5996D996BC4}" type="pres">
      <dgm:prSet presAssocID="{280FDAC1-22E7-4AF8-8EA0-99345FD1DBD7}" presName="hierRoot2" presStyleCnt="0">
        <dgm:presLayoutVars>
          <dgm:hierBranch val="init"/>
        </dgm:presLayoutVars>
      </dgm:prSet>
      <dgm:spPr/>
    </dgm:pt>
    <dgm:pt modelId="{17E67E43-6F75-474E-9754-BDDEE43CFBDD}" type="pres">
      <dgm:prSet presAssocID="{280FDAC1-22E7-4AF8-8EA0-99345FD1DBD7}" presName="rootComposite" presStyleCnt="0"/>
      <dgm:spPr/>
    </dgm:pt>
    <dgm:pt modelId="{CB307D9F-691D-4668-B9EE-E3425B4CC694}" type="pres">
      <dgm:prSet presAssocID="{280FDAC1-22E7-4AF8-8EA0-99345FD1DBD7}" presName="rootText" presStyleLbl="node2" presStyleIdx="5" presStyleCnt="7">
        <dgm:presLayoutVars>
          <dgm:chPref val="3"/>
        </dgm:presLayoutVars>
      </dgm:prSet>
      <dgm:spPr/>
    </dgm:pt>
    <dgm:pt modelId="{8A1E22F2-6AD3-4AA1-89E3-1AC9C8901899}" type="pres">
      <dgm:prSet presAssocID="{280FDAC1-22E7-4AF8-8EA0-99345FD1DBD7}" presName="rootConnector" presStyleLbl="node2" presStyleIdx="5" presStyleCnt="7"/>
      <dgm:spPr/>
    </dgm:pt>
    <dgm:pt modelId="{13F782A0-EB3C-47FB-ACCC-027D5E13D32F}" type="pres">
      <dgm:prSet presAssocID="{280FDAC1-22E7-4AF8-8EA0-99345FD1DBD7}" presName="hierChild4" presStyleCnt="0"/>
      <dgm:spPr/>
    </dgm:pt>
    <dgm:pt modelId="{19B28AB4-649C-4E18-985F-D317374E35FF}" type="pres">
      <dgm:prSet presAssocID="{DFB28833-9A21-4857-AAD7-0DA554305C17}" presName="Name37" presStyleLbl="parChTrans1D3" presStyleIdx="5" presStyleCnt="7"/>
      <dgm:spPr/>
    </dgm:pt>
    <dgm:pt modelId="{40C5C0C4-D59D-49AD-B7E1-4D8D57A0E5D9}" type="pres">
      <dgm:prSet presAssocID="{EC3BED6D-97AC-4837-B1F2-0C7C181E8DDE}" presName="hierRoot2" presStyleCnt="0">
        <dgm:presLayoutVars>
          <dgm:hierBranch val="init"/>
        </dgm:presLayoutVars>
      </dgm:prSet>
      <dgm:spPr/>
    </dgm:pt>
    <dgm:pt modelId="{DBF9233A-52A7-44AB-A75A-F4A838DE651A}" type="pres">
      <dgm:prSet presAssocID="{EC3BED6D-97AC-4837-B1F2-0C7C181E8DDE}" presName="rootComposite" presStyleCnt="0"/>
      <dgm:spPr/>
    </dgm:pt>
    <dgm:pt modelId="{CF2DC363-028B-4436-AA62-0419199BF8C7}" type="pres">
      <dgm:prSet presAssocID="{EC3BED6D-97AC-4837-B1F2-0C7C181E8DDE}" presName="rootText" presStyleLbl="node3" presStyleIdx="5" presStyleCnt="7">
        <dgm:presLayoutVars>
          <dgm:chPref val="3"/>
        </dgm:presLayoutVars>
      </dgm:prSet>
      <dgm:spPr/>
    </dgm:pt>
    <dgm:pt modelId="{92D25DE7-B5D0-43E0-9836-F1152F22EBEF}" type="pres">
      <dgm:prSet presAssocID="{EC3BED6D-97AC-4837-B1F2-0C7C181E8DDE}" presName="rootConnector" presStyleLbl="node3" presStyleIdx="5" presStyleCnt="7"/>
      <dgm:spPr/>
    </dgm:pt>
    <dgm:pt modelId="{D9A642C7-39A9-4B03-9490-B145A3DDAE26}" type="pres">
      <dgm:prSet presAssocID="{EC3BED6D-97AC-4837-B1F2-0C7C181E8DDE}" presName="hierChild4" presStyleCnt="0"/>
      <dgm:spPr/>
    </dgm:pt>
    <dgm:pt modelId="{65C9B8BC-31A7-48F7-B2C6-DBE3C70A58FB}" type="pres">
      <dgm:prSet presAssocID="{EC3BED6D-97AC-4837-B1F2-0C7C181E8DDE}" presName="hierChild5" presStyleCnt="0"/>
      <dgm:spPr/>
    </dgm:pt>
    <dgm:pt modelId="{270DC5A2-8C0E-47FF-A581-B0B79EBCBA6C}" type="pres">
      <dgm:prSet presAssocID="{280FDAC1-22E7-4AF8-8EA0-99345FD1DBD7}" presName="hierChild5" presStyleCnt="0"/>
      <dgm:spPr/>
    </dgm:pt>
    <dgm:pt modelId="{44E8F2C4-0238-41EC-8626-8DDAA92F4AE6}" type="pres">
      <dgm:prSet presAssocID="{6447853F-C790-432D-A48D-09B27A57B33A}" presName="Name37" presStyleLbl="parChTrans1D2" presStyleIdx="6" presStyleCnt="7"/>
      <dgm:spPr/>
    </dgm:pt>
    <dgm:pt modelId="{03DD78FC-C11C-4436-9197-2C334627A8E3}" type="pres">
      <dgm:prSet presAssocID="{855D7FDA-A9D4-47A0-ABCB-7DB9C0A65CB0}" presName="hierRoot2" presStyleCnt="0">
        <dgm:presLayoutVars>
          <dgm:hierBranch val="init"/>
        </dgm:presLayoutVars>
      </dgm:prSet>
      <dgm:spPr/>
    </dgm:pt>
    <dgm:pt modelId="{27B41411-6CEC-4D8D-B782-24587DC98696}" type="pres">
      <dgm:prSet presAssocID="{855D7FDA-A9D4-47A0-ABCB-7DB9C0A65CB0}" presName="rootComposite" presStyleCnt="0"/>
      <dgm:spPr/>
    </dgm:pt>
    <dgm:pt modelId="{DECDF2C8-D72D-4391-A9F8-492943E06A6C}" type="pres">
      <dgm:prSet presAssocID="{855D7FDA-A9D4-47A0-ABCB-7DB9C0A65CB0}" presName="rootText" presStyleLbl="node2" presStyleIdx="6" presStyleCnt="7">
        <dgm:presLayoutVars>
          <dgm:chPref val="3"/>
        </dgm:presLayoutVars>
      </dgm:prSet>
      <dgm:spPr/>
    </dgm:pt>
    <dgm:pt modelId="{D4CFEA30-40C4-4564-A076-1ADD2F394A52}" type="pres">
      <dgm:prSet presAssocID="{855D7FDA-A9D4-47A0-ABCB-7DB9C0A65CB0}" presName="rootConnector" presStyleLbl="node2" presStyleIdx="6" presStyleCnt="7"/>
      <dgm:spPr/>
    </dgm:pt>
    <dgm:pt modelId="{6529908E-92EC-43C1-8510-C7547D689276}" type="pres">
      <dgm:prSet presAssocID="{855D7FDA-A9D4-47A0-ABCB-7DB9C0A65CB0}" presName="hierChild4" presStyleCnt="0"/>
      <dgm:spPr/>
    </dgm:pt>
    <dgm:pt modelId="{1E44A5CE-1921-4414-BA83-CC3D483AB5FA}" type="pres">
      <dgm:prSet presAssocID="{13B7B3EA-436F-468E-B4FB-392BEEC21974}" presName="Name37" presStyleLbl="parChTrans1D3" presStyleIdx="6" presStyleCnt="7"/>
      <dgm:spPr/>
    </dgm:pt>
    <dgm:pt modelId="{F8F41B14-6057-4DC7-A3F8-062AF78E6237}" type="pres">
      <dgm:prSet presAssocID="{592649F8-881D-4D94-99E7-503EC73A8B26}" presName="hierRoot2" presStyleCnt="0">
        <dgm:presLayoutVars>
          <dgm:hierBranch val="init"/>
        </dgm:presLayoutVars>
      </dgm:prSet>
      <dgm:spPr/>
    </dgm:pt>
    <dgm:pt modelId="{9EF22530-DB35-42B7-BE40-4924B25DC135}" type="pres">
      <dgm:prSet presAssocID="{592649F8-881D-4D94-99E7-503EC73A8B26}" presName="rootComposite" presStyleCnt="0"/>
      <dgm:spPr/>
    </dgm:pt>
    <dgm:pt modelId="{11B0F165-FAB1-4116-804C-60F40E58F6BC}" type="pres">
      <dgm:prSet presAssocID="{592649F8-881D-4D94-99E7-503EC73A8B26}" presName="rootText" presStyleLbl="node3" presStyleIdx="6" presStyleCnt="7">
        <dgm:presLayoutVars>
          <dgm:chPref val="3"/>
        </dgm:presLayoutVars>
      </dgm:prSet>
      <dgm:spPr/>
    </dgm:pt>
    <dgm:pt modelId="{E1208D31-6D6E-4D23-9542-29DC28B1294A}" type="pres">
      <dgm:prSet presAssocID="{592649F8-881D-4D94-99E7-503EC73A8B26}" presName="rootConnector" presStyleLbl="node3" presStyleIdx="6" presStyleCnt="7"/>
      <dgm:spPr/>
    </dgm:pt>
    <dgm:pt modelId="{AC46E163-4361-4AF5-BC40-5F02B24EE5CD}" type="pres">
      <dgm:prSet presAssocID="{592649F8-881D-4D94-99E7-503EC73A8B26}" presName="hierChild4" presStyleCnt="0"/>
      <dgm:spPr/>
    </dgm:pt>
    <dgm:pt modelId="{9E4138C1-7F1E-4F91-A509-F094090B4089}" type="pres">
      <dgm:prSet presAssocID="{592649F8-881D-4D94-99E7-503EC73A8B26}" presName="hierChild5" presStyleCnt="0"/>
      <dgm:spPr/>
    </dgm:pt>
    <dgm:pt modelId="{73CAFDC3-B2C0-4B6B-AE90-740ECDCF410A}" type="pres">
      <dgm:prSet presAssocID="{855D7FDA-A9D4-47A0-ABCB-7DB9C0A65CB0}" presName="hierChild5" presStyleCnt="0"/>
      <dgm:spPr/>
    </dgm:pt>
    <dgm:pt modelId="{E8820938-2C74-43C2-9DE1-B97B4B580E95}" type="pres">
      <dgm:prSet presAssocID="{3EBF1F0B-4B37-4607-8A19-6884775BB26B}" presName="hierChild3" presStyleCnt="0"/>
      <dgm:spPr/>
    </dgm:pt>
  </dgm:ptLst>
  <dgm:cxnLst>
    <dgm:cxn modelId="{E2BED500-4EED-4FA4-9B3C-ADF2536AC457}" type="presOf" srcId="{280FDAC1-22E7-4AF8-8EA0-99345FD1DBD7}" destId="{8A1E22F2-6AD3-4AA1-89E3-1AC9C8901899}" srcOrd="1" destOrd="0" presId="urn:microsoft.com/office/officeart/2005/8/layout/orgChart1"/>
    <dgm:cxn modelId="{EBDE2E04-97E6-4DAB-A575-4F96277F662F}" type="presOf" srcId="{17FAD838-23FB-4D9B-BB39-3CB8083A359F}" destId="{D953C3D7-B7F2-4B13-8C4E-E7D2C285B614}" srcOrd="1" destOrd="0" presId="urn:microsoft.com/office/officeart/2005/8/layout/orgChart1"/>
    <dgm:cxn modelId="{313AE410-3608-428C-BED7-97D2CCECD150}" type="presOf" srcId="{32D95760-02CE-4611-84A8-3DCF4CAE9873}" destId="{C8863856-3EC5-4F62-8E32-40409507A876}" srcOrd="1" destOrd="0" presId="urn:microsoft.com/office/officeart/2005/8/layout/orgChart1"/>
    <dgm:cxn modelId="{2C80D512-4BD9-4E53-9F3C-A63AFF1F1C98}" type="presOf" srcId="{61CD5A71-271B-4FC5-BC9A-4B4974B8CA83}" destId="{B13CAC85-CC66-4D24-BB73-B075710209FB}" srcOrd="0" destOrd="0" presId="urn:microsoft.com/office/officeart/2005/8/layout/orgChart1"/>
    <dgm:cxn modelId="{B02F481A-97D9-49DF-845B-400739DA70A4}" type="presOf" srcId="{B2440601-FF9C-4CDA-B5AE-4E009C64BDA4}" destId="{B1130069-8C15-48F9-A42A-A04F6ECB244E}" srcOrd="0" destOrd="0" presId="urn:microsoft.com/office/officeart/2005/8/layout/orgChart1"/>
    <dgm:cxn modelId="{54B1A423-578C-4A00-85ED-50E5CB1EF279}" type="presOf" srcId="{4B6C4DF6-571A-453B-9768-AAD9AB49C408}" destId="{D31AA014-4C01-4DF4-8E31-30B23DDB0D32}" srcOrd="0" destOrd="0" presId="urn:microsoft.com/office/officeart/2005/8/layout/orgChart1"/>
    <dgm:cxn modelId="{3145CB24-8559-4C2B-B791-FB93707D0477}" type="presOf" srcId="{4B6C4DF6-571A-453B-9768-AAD9AB49C408}" destId="{06889AB9-4443-4ED2-AE7D-C780D6B16D4D}" srcOrd="1" destOrd="0" presId="urn:microsoft.com/office/officeart/2005/8/layout/orgChart1"/>
    <dgm:cxn modelId="{61AD9326-2E98-4872-A7D9-7E0FAA463EEF}" type="presOf" srcId="{EC3BED6D-97AC-4837-B1F2-0C7C181E8DDE}" destId="{92D25DE7-B5D0-43E0-9836-F1152F22EBEF}" srcOrd="1" destOrd="0" presId="urn:microsoft.com/office/officeart/2005/8/layout/orgChart1"/>
    <dgm:cxn modelId="{D4627127-4CAC-4579-B724-F0837AFE1959}" type="presOf" srcId="{90CC77CF-716C-49D3-8A80-1E4E59D8A039}" destId="{B21052E0-1F1F-4BEC-A261-FD61991CD6A5}" srcOrd="0" destOrd="0" presId="urn:microsoft.com/office/officeart/2005/8/layout/orgChart1"/>
    <dgm:cxn modelId="{BDF98A2C-D38B-49B0-A3BA-6E6BCEF338C5}" type="presOf" srcId="{A7726EAD-2B10-4AE7-BFE8-92ED78559F56}" destId="{09DADBEB-DBF7-4B36-B621-E0CBD8DABBD2}" srcOrd="0" destOrd="0" presId="urn:microsoft.com/office/officeart/2005/8/layout/orgChart1"/>
    <dgm:cxn modelId="{2F87222D-AFBE-43F1-AB96-0813F4059153}" type="presOf" srcId="{96932F83-6043-4DA4-BB79-F45DAF733626}" destId="{7FC1FFC0-FF38-4525-80D4-560804084204}" srcOrd="1" destOrd="0" presId="urn:microsoft.com/office/officeart/2005/8/layout/orgChart1"/>
    <dgm:cxn modelId="{B1E9852F-85F4-417C-A1F3-5F57B274FED3}" type="presOf" srcId="{DFB28833-9A21-4857-AAD7-0DA554305C17}" destId="{19B28AB4-649C-4E18-985F-D317374E35FF}" srcOrd="0" destOrd="0" presId="urn:microsoft.com/office/officeart/2005/8/layout/orgChart1"/>
    <dgm:cxn modelId="{A05D9630-983D-4C3C-B516-E84EB495C8E3}" srcId="{3EBF1F0B-4B37-4607-8A19-6884775BB26B}" destId="{32D95760-02CE-4611-84A8-3DCF4CAE9873}" srcOrd="4" destOrd="0" parTransId="{A7726EAD-2B10-4AE7-BFE8-92ED78559F56}" sibTransId="{86E2D5E5-518C-45AC-A61B-83CE6D14B696}"/>
    <dgm:cxn modelId="{7A71E336-6DCF-4A03-B1F9-5993C63DDA58}" type="presOf" srcId="{178253A2-9A16-4B33-B14F-043D5FA1E769}" destId="{C8179239-4ADB-49E3-8A94-A3A426A059B9}" srcOrd="0" destOrd="0" presId="urn:microsoft.com/office/officeart/2005/8/layout/orgChart1"/>
    <dgm:cxn modelId="{AF4CB839-DA24-44F5-A248-2040B11C6B0C}" type="presOf" srcId="{6B59447F-3FA6-4D60-B66E-892B9B7FA28D}" destId="{CC3E9974-1155-4786-BCC5-5412ECBB7BBB}" srcOrd="1" destOrd="0" presId="urn:microsoft.com/office/officeart/2005/8/layout/orgChart1"/>
    <dgm:cxn modelId="{94861F3D-4BDF-4CA4-8B65-BEC839B7C83C}" type="presOf" srcId="{2699D5E9-8D69-4AFA-8A52-D9BD275ED82C}" destId="{7A2DA971-0C0B-41D8-87AF-9F5E118DB161}" srcOrd="0" destOrd="0" presId="urn:microsoft.com/office/officeart/2005/8/layout/orgChart1"/>
    <dgm:cxn modelId="{C301613F-92B2-40B5-8C45-648127AB6797}" type="presOf" srcId="{AC274F12-F5F2-4E8D-90C8-65DEB09EC7CC}" destId="{CA627936-89C9-4869-A25B-EA789D86F7C6}" srcOrd="1" destOrd="0" presId="urn:microsoft.com/office/officeart/2005/8/layout/orgChart1"/>
    <dgm:cxn modelId="{06067D5E-5450-44DE-BB54-6698CE3DE3CF}" srcId="{3EBF1F0B-4B37-4607-8A19-6884775BB26B}" destId="{4B6C4DF6-571A-453B-9768-AAD9AB49C408}" srcOrd="0" destOrd="0" parTransId="{178253A2-9A16-4B33-B14F-043D5FA1E769}" sibTransId="{10C6E546-45E3-44FC-A756-69DDA91895ED}"/>
    <dgm:cxn modelId="{2BF90A45-35A3-4420-ACC2-002A17F71F9D}" type="presOf" srcId="{8CD5A727-A438-4428-A899-C7FF8BBE5B93}" destId="{7A765E48-9B24-4B57-8827-0866542D6FA1}" srcOrd="0" destOrd="0" presId="urn:microsoft.com/office/officeart/2005/8/layout/orgChart1"/>
    <dgm:cxn modelId="{F5A18F45-D975-4F31-9684-29E25DF813CE}" type="presOf" srcId="{3EBF1F0B-4B37-4607-8A19-6884775BB26B}" destId="{EA63A93A-8D99-4752-9265-E65F0DAA3B53}" srcOrd="1" destOrd="0" presId="urn:microsoft.com/office/officeart/2005/8/layout/orgChart1"/>
    <dgm:cxn modelId="{96932646-34B4-4942-A289-E63086B5AEE3}" srcId="{3EBF1F0B-4B37-4607-8A19-6884775BB26B}" destId="{AC274F12-F5F2-4E8D-90C8-65DEB09EC7CC}" srcOrd="3" destOrd="0" parTransId="{61CD5A71-271B-4FC5-BC9A-4B4974B8CA83}" sibTransId="{8B070F2B-257B-41AD-874D-563FE790B956}"/>
    <dgm:cxn modelId="{D6F73468-A467-4B16-A416-8BF38267B3B7}" srcId="{32D95760-02CE-4611-84A8-3DCF4CAE9873}" destId="{A7EB25A3-6E2E-447A-9B70-BDB53F453244}" srcOrd="0" destOrd="0" parTransId="{8044B778-0B8E-4D8C-A5A1-643D29B34361}" sibTransId="{46BB1884-80A2-4409-A5F9-3393A930BCB8}"/>
    <dgm:cxn modelId="{4F2A016A-B02C-41C6-B74B-878B18C788A1}" type="presOf" srcId="{2794EEFF-6816-40C6-9D6C-DB103E4C5081}" destId="{E79F7D8D-E769-4604-B759-627CA41826A9}" srcOrd="1" destOrd="0" presId="urn:microsoft.com/office/officeart/2005/8/layout/orgChart1"/>
    <dgm:cxn modelId="{3B095B4C-28B8-4774-8E94-AD38E2934D6F}" srcId="{4B6C4DF6-571A-453B-9768-AAD9AB49C408}" destId="{6B59447F-3FA6-4D60-B66E-892B9B7FA28D}" srcOrd="0" destOrd="0" parTransId="{4356AC4B-AA27-46C0-B448-04FEAED07D90}" sibTransId="{434AAF60-D0BE-4C4C-AEB3-34E175C87A8B}"/>
    <dgm:cxn modelId="{99EB294F-E34B-4AEE-8CA3-C3BF575E3B59}" srcId="{90CC77CF-716C-49D3-8A80-1E4E59D8A039}" destId="{3EBF1F0B-4B37-4607-8A19-6884775BB26B}" srcOrd="0" destOrd="0" parTransId="{787745D5-D978-4CD4-86D6-A0428D1D8C4F}" sibTransId="{5658DA42-B3D4-4FB5-AAA7-B883083D721B}"/>
    <dgm:cxn modelId="{2EDAFB51-1A01-42C6-85AF-734418A3A78D}" type="presOf" srcId="{8044B778-0B8E-4D8C-A5A1-643D29B34361}" destId="{26651E94-68B0-4477-BC0D-8CCD94624C8E}" srcOrd="0" destOrd="0" presId="urn:microsoft.com/office/officeart/2005/8/layout/orgChart1"/>
    <dgm:cxn modelId="{58F8E752-A099-4E8A-B623-584F4BFE2A3F}" type="presOf" srcId="{2794EEFF-6816-40C6-9D6C-DB103E4C5081}" destId="{2D6BFA05-D873-44F0-8686-A75695AC35B3}" srcOrd="0" destOrd="0" presId="urn:microsoft.com/office/officeart/2005/8/layout/orgChart1"/>
    <dgm:cxn modelId="{E6A9FB53-F286-4243-91D8-4BDA94EDA056}" type="presOf" srcId="{A7EB25A3-6E2E-447A-9B70-BDB53F453244}" destId="{27D81382-DB5A-43B7-BE3C-FD306A2E2ADE}" srcOrd="0" destOrd="0" presId="urn:microsoft.com/office/officeart/2005/8/layout/orgChart1"/>
    <dgm:cxn modelId="{8F156A86-0AE7-4B3E-AD73-5A7B113311DC}" srcId="{66843B8A-C806-4A86-8444-888AA6AFB6FE}" destId="{42277C5C-F9D6-404B-B185-1C10045C6A0E}" srcOrd="0" destOrd="0" parTransId="{2699D5E9-8D69-4AFA-8A52-D9BD275ED82C}" sibTransId="{B85EBC15-8157-48DE-8392-A1507E94D5BA}"/>
    <dgm:cxn modelId="{3101C688-4426-4513-A380-18AFAE03BE4F}" type="presOf" srcId="{6B59447F-3FA6-4D60-B66E-892B9B7FA28D}" destId="{5533CB76-7CE6-424B-A3F5-56284E750584}" srcOrd="0" destOrd="0" presId="urn:microsoft.com/office/officeart/2005/8/layout/orgChart1"/>
    <dgm:cxn modelId="{3F76B48A-FABC-45C0-B0BE-23630374B3FD}" srcId="{855D7FDA-A9D4-47A0-ABCB-7DB9C0A65CB0}" destId="{592649F8-881D-4D94-99E7-503EC73A8B26}" srcOrd="0" destOrd="0" parTransId="{13B7B3EA-436F-468E-B4FB-392BEEC21974}" sibTransId="{828D492F-5EE2-4716-8D7A-1DA88C9AAE6C}"/>
    <dgm:cxn modelId="{A650D88E-7C5B-4122-9F73-69C3BF8C4F22}" type="presOf" srcId="{592649F8-881D-4D94-99E7-503EC73A8B26}" destId="{E1208D31-6D6E-4D23-9542-29DC28B1294A}" srcOrd="1" destOrd="0" presId="urn:microsoft.com/office/officeart/2005/8/layout/orgChart1"/>
    <dgm:cxn modelId="{99A5B691-7175-4C95-B64B-D6534DF4F924}" srcId="{3EBF1F0B-4B37-4607-8A19-6884775BB26B}" destId="{96932F83-6043-4DA4-BB79-F45DAF733626}" srcOrd="2" destOrd="0" parTransId="{7019AD18-D4A4-408C-8BF2-8035A9F8B37E}" sibTransId="{0F8AEA98-3DB5-493C-9830-4264B797A034}"/>
    <dgm:cxn modelId="{8AC63F92-DF27-472B-9A1D-3A46E4D53BCC}" type="presOf" srcId="{42277C5C-F9D6-404B-B185-1C10045C6A0E}" destId="{43C8F754-C43E-4F9D-B126-DB7E41B35476}" srcOrd="0" destOrd="0" presId="urn:microsoft.com/office/officeart/2005/8/layout/orgChart1"/>
    <dgm:cxn modelId="{09CF5894-79DB-4421-96A0-839D61F26F48}" srcId="{3EBF1F0B-4B37-4607-8A19-6884775BB26B}" destId="{855D7FDA-A9D4-47A0-ABCB-7DB9C0A65CB0}" srcOrd="6" destOrd="0" parTransId="{6447853F-C790-432D-A48D-09B27A57B33A}" sibTransId="{D07A64C5-BF17-4B8F-83E9-B7AB63E25EE3}"/>
    <dgm:cxn modelId="{0C22C498-0CC5-4C35-8BCA-7227362D391F}" srcId="{96932F83-6043-4DA4-BB79-F45DAF733626}" destId="{17FAD838-23FB-4D9B-BB39-3CB8083A359F}" srcOrd="0" destOrd="0" parTransId="{F9D40588-7CDB-41C4-AD96-04554D1B1F34}" sibTransId="{3367E0D1-A0EA-4982-BAA6-BBF661823622}"/>
    <dgm:cxn modelId="{9FEF0B9B-196B-494A-97FD-76D94C1915CC}" srcId="{3EBF1F0B-4B37-4607-8A19-6884775BB26B}" destId="{66843B8A-C806-4A86-8444-888AA6AFB6FE}" srcOrd="1" destOrd="0" parTransId="{581FE708-DFD7-4846-B314-9A6537422CE2}" sibTransId="{5BDAA1BB-6EAC-4431-B46C-C00C1A49CCB2}"/>
    <dgm:cxn modelId="{2F48B0A5-5151-4741-9682-0486D547755C}" srcId="{3EBF1F0B-4B37-4607-8A19-6884775BB26B}" destId="{280FDAC1-22E7-4AF8-8EA0-99345FD1DBD7}" srcOrd="5" destOrd="0" parTransId="{8CD5A727-A438-4428-A899-C7FF8BBE5B93}" sibTransId="{368B4CEF-58EF-43F1-9987-D027AEE92D32}"/>
    <dgm:cxn modelId="{00705FA6-932C-47CB-A88F-038DC9414D0B}" type="presOf" srcId="{13B7B3EA-436F-468E-B4FB-392BEEC21974}" destId="{1E44A5CE-1921-4414-BA83-CC3D483AB5FA}" srcOrd="0" destOrd="0" presId="urn:microsoft.com/office/officeart/2005/8/layout/orgChart1"/>
    <dgm:cxn modelId="{D35630AB-A5A5-49EA-80F3-D0390C99B41D}" type="presOf" srcId="{42277C5C-F9D6-404B-B185-1C10045C6A0E}" destId="{1414110B-AB45-4E37-8058-78EFEF85A8CF}" srcOrd="1" destOrd="0" presId="urn:microsoft.com/office/officeart/2005/8/layout/orgChart1"/>
    <dgm:cxn modelId="{A75615AD-CA0C-4BD3-8C0C-B0EE37C6A5B6}" type="presOf" srcId="{EC3BED6D-97AC-4837-B1F2-0C7C181E8DDE}" destId="{CF2DC363-028B-4436-AA62-0419199BF8C7}" srcOrd="0" destOrd="0" presId="urn:microsoft.com/office/officeart/2005/8/layout/orgChart1"/>
    <dgm:cxn modelId="{EADF86B0-5F88-4905-B52C-6E566D16E91F}" type="presOf" srcId="{581FE708-DFD7-4846-B314-9A6537422CE2}" destId="{A6BBDA4E-211F-434C-80A7-C8755D962A09}" srcOrd="0" destOrd="0" presId="urn:microsoft.com/office/officeart/2005/8/layout/orgChart1"/>
    <dgm:cxn modelId="{4355CEB3-C41D-49BD-853E-30A705ED85E6}" type="presOf" srcId="{66843B8A-C806-4A86-8444-888AA6AFB6FE}" destId="{7E592DBD-28C9-46C0-9213-71F8CD267AC9}" srcOrd="0" destOrd="0" presId="urn:microsoft.com/office/officeart/2005/8/layout/orgChart1"/>
    <dgm:cxn modelId="{A4DDF1B3-D031-4A84-98D1-9B46B544D482}" type="presOf" srcId="{592649F8-881D-4D94-99E7-503EC73A8B26}" destId="{11B0F165-FAB1-4116-804C-60F40E58F6BC}" srcOrd="0" destOrd="0" presId="urn:microsoft.com/office/officeart/2005/8/layout/orgChart1"/>
    <dgm:cxn modelId="{64BDE3BD-6233-4103-A751-912703FF0489}" type="presOf" srcId="{855D7FDA-A9D4-47A0-ABCB-7DB9C0A65CB0}" destId="{DECDF2C8-D72D-4391-A9F8-492943E06A6C}" srcOrd="0" destOrd="0" presId="urn:microsoft.com/office/officeart/2005/8/layout/orgChart1"/>
    <dgm:cxn modelId="{3563EBBF-7615-4EEE-8622-7E24E2F38AEA}" type="presOf" srcId="{17FAD838-23FB-4D9B-BB39-3CB8083A359F}" destId="{61478CED-27D8-4909-ADF2-D4DF0E398211}" srcOrd="0" destOrd="0" presId="urn:microsoft.com/office/officeart/2005/8/layout/orgChart1"/>
    <dgm:cxn modelId="{2E66FCC0-185F-4D97-81EB-507F298CE6B7}" srcId="{280FDAC1-22E7-4AF8-8EA0-99345FD1DBD7}" destId="{EC3BED6D-97AC-4837-B1F2-0C7C181E8DDE}" srcOrd="0" destOrd="0" parTransId="{DFB28833-9A21-4857-AAD7-0DA554305C17}" sibTransId="{66F9BD6D-1B46-449E-9F09-3ACA633FCFA8}"/>
    <dgm:cxn modelId="{B3F13EC7-D551-4DA4-9A93-0AAF41B50F5D}" type="presOf" srcId="{3EBF1F0B-4B37-4607-8A19-6884775BB26B}" destId="{61E76AE9-A5AA-4EDD-83AF-B234A854B0D2}" srcOrd="0" destOrd="0" presId="urn:microsoft.com/office/officeart/2005/8/layout/orgChart1"/>
    <dgm:cxn modelId="{5F9BD3D5-906D-4C6A-ADFB-E17283CFCE08}" srcId="{AC274F12-F5F2-4E8D-90C8-65DEB09EC7CC}" destId="{2794EEFF-6816-40C6-9D6C-DB103E4C5081}" srcOrd="0" destOrd="0" parTransId="{B2440601-FF9C-4CDA-B5AE-4E009C64BDA4}" sibTransId="{C570DB25-EAFB-446B-BAAE-9273DD7F2C3A}"/>
    <dgm:cxn modelId="{E95FD8D6-787A-423B-A896-26C1B1CB62A6}" type="presOf" srcId="{96932F83-6043-4DA4-BB79-F45DAF733626}" destId="{8E10B2CF-E148-4B64-A49B-BFE96141D7F7}" srcOrd="0" destOrd="0" presId="urn:microsoft.com/office/officeart/2005/8/layout/orgChart1"/>
    <dgm:cxn modelId="{47EC65D9-C7A8-4C42-A7BF-97495B3C892C}" type="presOf" srcId="{855D7FDA-A9D4-47A0-ABCB-7DB9C0A65CB0}" destId="{D4CFEA30-40C4-4564-A076-1ADD2F394A52}" srcOrd="1" destOrd="0" presId="urn:microsoft.com/office/officeart/2005/8/layout/orgChart1"/>
    <dgm:cxn modelId="{18736CD9-025C-4068-9247-6B151868F569}" type="presOf" srcId="{7019AD18-D4A4-408C-8BF2-8035A9F8B37E}" destId="{7A5CBF8D-932B-478B-8F78-9757BC4B97E1}" srcOrd="0" destOrd="0" presId="urn:microsoft.com/office/officeart/2005/8/layout/orgChart1"/>
    <dgm:cxn modelId="{24A592DD-41EE-4AC7-9465-DD922673322F}" type="presOf" srcId="{6447853F-C790-432D-A48D-09B27A57B33A}" destId="{44E8F2C4-0238-41EC-8626-8DDAA92F4AE6}" srcOrd="0" destOrd="0" presId="urn:microsoft.com/office/officeart/2005/8/layout/orgChart1"/>
    <dgm:cxn modelId="{E03D34E5-9CB3-4E52-9659-B4989D0FF6AE}" type="presOf" srcId="{4356AC4B-AA27-46C0-B448-04FEAED07D90}" destId="{171EF3F8-25F4-4086-80EE-F3B20DE600AB}" srcOrd="0" destOrd="0" presId="urn:microsoft.com/office/officeart/2005/8/layout/orgChart1"/>
    <dgm:cxn modelId="{A00C88E7-E04B-4217-830B-13E2F780B3B1}" type="presOf" srcId="{32D95760-02CE-4611-84A8-3DCF4CAE9873}" destId="{12C4C4AD-E470-435C-A847-6BC25E1B3192}" srcOrd="0" destOrd="0" presId="urn:microsoft.com/office/officeart/2005/8/layout/orgChart1"/>
    <dgm:cxn modelId="{305171F3-3566-4544-9619-A21C831A3461}" type="presOf" srcId="{F9D40588-7CDB-41C4-AD96-04554D1B1F34}" destId="{3AB5A162-1A1C-440C-9285-942B4E969247}" srcOrd="0" destOrd="0" presId="urn:microsoft.com/office/officeart/2005/8/layout/orgChart1"/>
    <dgm:cxn modelId="{B2D297F8-D4C5-4B64-A967-2E6E58BEFC31}" type="presOf" srcId="{280FDAC1-22E7-4AF8-8EA0-99345FD1DBD7}" destId="{CB307D9F-691D-4668-B9EE-E3425B4CC694}" srcOrd="0" destOrd="0" presId="urn:microsoft.com/office/officeart/2005/8/layout/orgChart1"/>
    <dgm:cxn modelId="{45CDADF9-8B4E-4376-AB4C-AF62F8DE3B35}" type="presOf" srcId="{A7EB25A3-6E2E-447A-9B70-BDB53F453244}" destId="{0642F4A6-76AF-481F-A439-251AB745D2C2}" srcOrd="1" destOrd="0" presId="urn:microsoft.com/office/officeart/2005/8/layout/orgChart1"/>
    <dgm:cxn modelId="{A67430FE-15CD-4C8F-B1D4-DF700A980EE0}" type="presOf" srcId="{AC274F12-F5F2-4E8D-90C8-65DEB09EC7CC}" destId="{D6A3435B-1DCC-4E14-BECC-0BA2D1240755}" srcOrd="0" destOrd="0" presId="urn:microsoft.com/office/officeart/2005/8/layout/orgChart1"/>
    <dgm:cxn modelId="{511B49FF-5B9F-4E9F-B979-25B46C3C0DC3}" type="presOf" srcId="{66843B8A-C806-4A86-8444-888AA6AFB6FE}" destId="{31697995-0C2D-4F23-BA23-A83B422906DF}" srcOrd="1" destOrd="0" presId="urn:microsoft.com/office/officeart/2005/8/layout/orgChart1"/>
    <dgm:cxn modelId="{8C3EFE62-BB32-4400-92AB-4D4EFED28120}" type="presParOf" srcId="{B21052E0-1F1F-4BEC-A261-FD61991CD6A5}" destId="{2DC89BC7-F384-4B6D-B3E6-BFACCE3AB383}" srcOrd="0" destOrd="0" presId="urn:microsoft.com/office/officeart/2005/8/layout/orgChart1"/>
    <dgm:cxn modelId="{9B8CE98B-6232-459F-86C5-006F1CF61167}" type="presParOf" srcId="{2DC89BC7-F384-4B6D-B3E6-BFACCE3AB383}" destId="{F9542CF1-EB19-4D28-A863-5817B147FD5C}" srcOrd="0" destOrd="0" presId="urn:microsoft.com/office/officeart/2005/8/layout/orgChart1"/>
    <dgm:cxn modelId="{C568319A-1687-48B6-B77F-738B08B275CF}" type="presParOf" srcId="{F9542CF1-EB19-4D28-A863-5817B147FD5C}" destId="{61E76AE9-A5AA-4EDD-83AF-B234A854B0D2}" srcOrd="0" destOrd="0" presId="urn:microsoft.com/office/officeart/2005/8/layout/orgChart1"/>
    <dgm:cxn modelId="{A4DE2067-FE23-4C39-97F1-AB6E524DC328}" type="presParOf" srcId="{F9542CF1-EB19-4D28-A863-5817B147FD5C}" destId="{EA63A93A-8D99-4752-9265-E65F0DAA3B53}" srcOrd="1" destOrd="0" presId="urn:microsoft.com/office/officeart/2005/8/layout/orgChart1"/>
    <dgm:cxn modelId="{4EFB5BAB-AD7E-4A68-A86B-A271AFFE0688}" type="presParOf" srcId="{2DC89BC7-F384-4B6D-B3E6-BFACCE3AB383}" destId="{4CEC19CF-ECC2-4A0E-8BDF-CCD2E6731160}" srcOrd="1" destOrd="0" presId="urn:microsoft.com/office/officeart/2005/8/layout/orgChart1"/>
    <dgm:cxn modelId="{520D500C-582C-4D1D-8361-194E6343062D}" type="presParOf" srcId="{4CEC19CF-ECC2-4A0E-8BDF-CCD2E6731160}" destId="{C8179239-4ADB-49E3-8A94-A3A426A059B9}" srcOrd="0" destOrd="0" presId="urn:microsoft.com/office/officeart/2005/8/layout/orgChart1"/>
    <dgm:cxn modelId="{8CDCABCD-60BA-4ED8-9639-DA484873B171}" type="presParOf" srcId="{4CEC19CF-ECC2-4A0E-8BDF-CCD2E6731160}" destId="{290E9CC5-65E9-4113-B033-E4DE775F82BB}" srcOrd="1" destOrd="0" presId="urn:microsoft.com/office/officeart/2005/8/layout/orgChart1"/>
    <dgm:cxn modelId="{72615B41-EBDE-45CD-830C-AD2BF5EA9793}" type="presParOf" srcId="{290E9CC5-65E9-4113-B033-E4DE775F82BB}" destId="{94513189-E11F-4D21-AE02-B55CE6FA9C22}" srcOrd="0" destOrd="0" presId="urn:microsoft.com/office/officeart/2005/8/layout/orgChart1"/>
    <dgm:cxn modelId="{132A6327-D580-4629-9AFB-8DD0D1D8416E}" type="presParOf" srcId="{94513189-E11F-4D21-AE02-B55CE6FA9C22}" destId="{D31AA014-4C01-4DF4-8E31-30B23DDB0D32}" srcOrd="0" destOrd="0" presId="urn:microsoft.com/office/officeart/2005/8/layout/orgChart1"/>
    <dgm:cxn modelId="{58A8B12D-8A0D-4104-8CBA-0AC976AC3944}" type="presParOf" srcId="{94513189-E11F-4D21-AE02-B55CE6FA9C22}" destId="{06889AB9-4443-4ED2-AE7D-C780D6B16D4D}" srcOrd="1" destOrd="0" presId="urn:microsoft.com/office/officeart/2005/8/layout/orgChart1"/>
    <dgm:cxn modelId="{A6215C9E-472F-4C0C-94C3-1F8AE71A4913}" type="presParOf" srcId="{290E9CC5-65E9-4113-B033-E4DE775F82BB}" destId="{145C810B-7AB7-4D34-9B46-D983340F7582}" srcOrd="1" destOrd="0" presId="urn:microsoft.com/office/officeart/2005/8/layout/orgChart1"/>
    <dgm:cxn modelId="{323C0A2A-C962-4081-98B7-4BB82D2553B7}" type="presParOf" srcId="{145C810B-7AB7-4D34-9B46-D983340F7582}" destId="{171EF3F8-25F4-4086-80EE-F3B20DE600AB}" srcOrd="0" destOrd="0" presId="urn:microsoft.com/office/officeart/2005/8/layout/orgChart1"/>
    <dgm:cxn modelId="{F8AC0D3E-0F38-4118-AC44-C1047B223A3E}" type="presParOf" srcId="{145C810B-7AB7-4D34-9B46-D983340F7582}" destId="{0603F2E2-A852-4EB2-97AD-4D39A91EC692}" srcOrd="1" destOrd="0" presId="urn:microsoft.com/office/officeart/2005/8/layout/orgChart1"/>
    <dgm:cxn modelId="{9B9D49BD-3E85-4650-B64E-A88EF31B61E8}" type="presParOf" srcId="{0603F2E2-A852-4EB2-97AD-4D39A91EC692}" destId="{27D3BC64-37CD-47EF-9527-8A8E6F2F2E14}" srcOrd="0" destOrd="0" presId="urn:microsoft.com/office/officeart/2005/8/layout/orgChart1"/>
    <dgm:cxn modelId="{C2A7E1F2-8A61-4D95-A650-51902F035F76}" type="presParOf" srcId="{27D3BC64-37CD-47EF-9527-8A8E6F2F2E14}" destId="{5533CB76-7CE6-424B-A3F5-56284E750584}" srcOrd="0" destOrd="0" presId="urn:microsoft.com/office/officeart/2005/8/layout/orgChart1"/>
    <dgm:cxn modelId="{8A30EF13-C97D-4C8D-B048-2227614AD408}" type="presParOf" srcId="{27D3BC64-37CD-47EF-9527-8A8E6F2F2E14}" destId="{CC3E9974-1155-4786-BCC5-5412ECBB7BBB}" srcOrd="1" destOrd="0" presId="urn:microsoft.com/office/officeart/2005/8/layout/orgChart1"/>
    <dgm:cxn modelId="{D0B9DA88-4FBE-4A7C-AB5E-BA95BDF2EB4B}" type="presParOf" srcId="{0603F2E2-A852-4EB2-97AD-4D39A91EC692}" destId="{3F2AF804-CA85-4372-A15D-2B4B22A09683}" srcOrd="1" destOrd="0" presId="urn:microsoft.com/office/officeart/2005/8/layout/orgChart1"/>
    <dgm:cxn modelId="{D53ECCAE-046B-4849-80BB-4CE927CFC4D8}" type="presParOf" srcId="{0603F2E2-A852-4EB2-97AD-4D39A91EC692}" destId="{730F69ED-E02C-48CC-86D7-5BC2F308D99B}" srcOrd="2" destOrd="0" presId="urn:microsoft.com/office/officeart/2005/8/layout/orgChart1"/>
    <dgm:cxn modelId="{50C0BF84-56C0-48EC-A52A-12AECBE2FC33}" type="presParOf" srcId="{290E9CC5-65E9-4113-B033-E4DE775F82BB}" destId="{318BCB3F-AE52-4044-A550-E2B021DE91D3}" srcOrd="2" destOrd="0" presId="urn:microsoft.com/office/officeart/2005/8/layout/orgChart1"/>
    <dgm:cxn modelId="{BD26E9E2-3CD0-403E-8F88-30030E28AB21}" type="presParOf" srcId="{4CEC19CF-ECC2-4A0E-8BDF-CCD2E6731160}" destId="{A6BBDA4E-211F-434C-80A7-C8755D962A09}" srcOrd="2" destOrd="0" presId="urn:microsoft.com/office/officeart/2005/8/layout/orgChart1"/>
    <dgm:cxn modelId="{6ACBA8B5-5BAF-440A-AFF2-96CE64D22612}" type="presParOf" srcId="{4CEC19CF-ECC2-4A0E-8BDF-CCD2E6731160}" destId="{13B60957-A85C-4BAA-B565-F09E4B037F57}" srcOrd="3" destOrd="0" presId="urn:microsoft.com/office/officeart/2005/8/layout/orgChart1"/>
    <dgm:cxn modelId="{D06D545E-EE43-4408-A5B7-B05F46296025}" type="presParOf" srcId="{13B60957-A85C-4BAA-B565-F09E4B037F57}" destId="{E719D51F-8AC9-4097-96FD-1F708BC85A20}" srcOrd="0" destOrd="0" presId="urn:microsoft.com/office/officeart/2005/8/layout/orgChart1"/>
    <dgm:cxn modelId="{B58F75B0-4CE2-40C2-B5B9-11FF4053DC93}" type="presParOf" srcId="{E719D51F-8AC9-4097-96FD-1F708BC85A20}" destId="{7E592DBD-28C9-46C0-9213-71F8CD267AC9}" srcOrd="0" destOrd="0" presId="urn:microsoft.com/office/officeart/2005/8/layout/orgChart1"/>
    <dgm:cxn modelId="{89440D99-604D-4434-820C-4767A83D7BE5}" type="presParOf" srcId="{E719D51F-8AC9-4097-96FD-1F708BC85A20}" destId="{31697995-0C2D-4F23-BA23-A83B422906DF}" srcOrd="1" destOrd="0" presId="urn:microsoft.com/office/officeart/2005/8/layout/orgChart1"/>
    <dgm:cxn modelId="{527E1579-AEA1-4B04-98CB-482C89DD2FCB}" type="presParOf" srcId="{13B60957-A85C-4BAA-B565-F09E4B037F57}" destId="{365CEBA5-413A-4003-AA4A-9B491CADF48C}" srcOrd="1" destOrd="0" presId="urn:microsoft.com/office/officeart/2005/8/layout/orgChart1"/>
    <dgm:cxn modelId="{69F8C629-77BE-4858-9CDE-D17A2CC66FD7}" type="presParOf" srcId="{365CEBA5-413A-4003-AA4A-9B491CADF48C}" destId="{7A2DA971-0C0B-41D8-87AF-9F5E118DB161}" srcOrd="0" destOrd="0" presId="urn:microsoft.com/office/officeart/2005/8/layout/orgChart1"/>
    <dgm:cxn modelId="{F97E8FD3-35EF-4510-AE78-2A467BE4471A}" type="presParOf" srcId="{365CEBA5-413A-4003-AA4A-9B491CADF48C}" destId="{1F222217-5328-49CE-AB84-8562EAE324FC}" srcOrd="1" destOrd="0" presId="urn:microsoft.com/office/officeart/2005/8/layout/orgChart1"/>
    <dgm:cxn modelId="{48F0C9B9-AE3A-4822-A345-9FEBFD698BBD}" type="presParOf" srcId="{1F222217-5328-49CE-AB84-8562EAE324FC}" destId="{34CA26A0-86A2-447F-9B78-CA9479DAE43A}" srcOrd="0" destOrd="0" presId="urn:microsoft.com/office/officeart/2005/8/layout/orgChart1"/>
    <dgm:cxn modelId="{D18ACD8E-2554-488E-A70B-8CCA6FDDD6FC}" type="presParOf" srcId="{34CA26A0-86A2-447F-9B78-CA9479DAE43A}" destId="{43C8F754-C43E-4F9D-B126-DB7E41B35476}" srcOrd="0" destOrd="0" presId="urn:microsoft.com/office/officeart/2005/8/layout/orgChart1"/>
    <dgm:cxn modelId="{56BB48AB-CA09-4C24-848F-63629B420E27}" type="presParOf" srcId="{34CA26A0-86A2-447F-9B78-CA9479DAE43A}" destId="{1414110B-AB45-4E37-8058-78EFEF85A8CF}" srcOrd="1" destOrd="0" presId="urn:microsoft.com/office/officeart/2005/8/layout/orgChart1"/>
    <dgm:cxn modelId="{8369B045-79C1-4485-9AC4-41624C6DBA9E}" type="presParOf" srcId="{1F222217-5328-49CE-AB84-8562EAE324FC}" destId="{559C64C4-6BF6-46AF-8A30-C98255308659}" srcOrd="1" destOrd="0" presId="urn:microsoft.com/office/officeart/2005/8/layout/orgChart1"/>
    <dgm:cxn modelId="{924F0E58-291E-4702-A435-A3D511D51DE8}" type="presParOf" srcId="{1F222217-5328-49CE-AB84-8562EAE324FC}" destId="{1270648B-44C7-4146-BF13-ADC5FCA536FF}" srcOrd="2" destOrd="0" presId="urn:microsoft.com/office/officeart/2005/8/layout/orgChart1"/>
    <dgm:cxn modelId="{34575E4F-C05C-40D2-AEEF-720C054A9AB4}" type="presParOf" srcId="{13B60957-A85C-4BAA-B565-F09E4B037F57}" destId="{62DDF808-AF68-41A7-9EA1-A2E37EE281C0}" srcOrd="2" destOrd="0" presId="urn:microsoft.com/office/officeart/2005/8/layout/orgChart1"/>
    <dgm:cxn modelId="{ED3251CF-9D2E-40C8-B79B-BD783942C4FE}" type="presParOf" srcId="{4CEC19CF-ECC2-4A0E-8BDF-CCD2E6731160}" destId="{7A5CBF8D-932B-478B-8F78-9757BC4B97E1}" srcOrd="4" destOrd="0" presId="urn:microsoft.com/office/officeart/2005/8/layout/orgChart1"/>
    <dgm:cxn modelId="{BB3C2E43-215C-4D9A-BFBB-B2B53DE5AE59}" type="presParOf" srcId="{4CEC19CF-ECC2-4A0E-8BDF-CCD2E6731160}" destId="{679106B8-BE46-4A26-A623-644437F6AC59}" srcOrd="5" destOrd="0" presId="urn:microsoft.com/office/officeart/2005/8/layout/orgChart1"/>
    <dgm:cxn modelId="{99109E9B-6729-4D7C-87FB-A2D8DA208FCC}" type="presParOf" srcId="{679106B8-BE46-4A26-A623-644437F6AC59}" destId="{9D9F87FD-1E60-4C98-BA02-CB6F3A0A692C}" srcOrd="0" destOrd="0" presId="urn:microsoft.com/office/officeart/2005/8/layout/orgChart1"/>
    <dgm:cxn modelId="{6BD6D166-3AC1-44FA-B2F3-812CA733AD27}" type="presParOf" srcId="{9D9F87FD-1E60-4C98-BA02-CB6F3A0A692C}" destId="{8E10B2CF-E148-4B64-A49B-BFE96141D7F7}" srcOrd="0" destOrd="0" presId="urn:microsoft.com/office/officeart/2005/8/layout/orgChart1"/>
    <dgm:cxn modelId="{248D1232-AD2B-4B2C-B757-5CC06A7A680B}" type="presParOf" srcId="{9D9F87FD-1E60-4C98-BA02-CB6F3A0A692C}" destId="{7FC1FFC0-FF38-4525-80D4-560804084204}" srcOrd="1" destOrd="0" presId="urn:microsoft.com/office/officeart/2005/8/layout/orgChart1"/>
    <dgm:cxn modelId="{E200967B-B165-4DC7-B2A4-B12A64291542}" type="presParOf" srcId="{679106B8-BE46-4A26-A623-644437F6AC59}" destId="{BB64CC45-D940-486C-BF52-BCBE1045AE39}" srcOrd="1" destOrd="0" presId="urn:microsoft.com/office/officeart/2005/8/layout/orgChart1"/>
    <dgm:cxn modelId="{0B534054-AC17-4045-92E1-DD6DFE85A6E5}" type="presParOf" srcId="{BB64CC45-D940-486C-BF52-BCBE1045AE39}" destId="{3AB5A162-1A1C-440C-9285-942B4E969247}" srcOrd="0" destOrd="0" presId="urn:microsoft.com/office/officeart/2005/8/layout/orgChart1"/>
    <dgm:cxn modelId="{9479A4B9-51EB-4DC2-A197-625B1EDAACCF}" type="presParOf" srcId="{BB64CC45-D940-486C-BF52-BCBE1045AE39}" destId="{CF6D947E-04CF-4058-BB44-022F737C872F}" srcOrd="1" destOrd="0" presId="urn:microsoft.com/office/officeart/2005/8/layout/orgChart1"/>
    <dgm:cxn modelId="{82A4C234-A3B9-4D1E-805B-C99D8DC094D4}" type="presParOf" srcId="{CF6D947E-04CF-4058-BB44-022F737C872F}" destId="{85E349F5-EF2A-4302-9A0D-A7FBB3569B19}" srcOrd="0" destOrd="0" presId="urn:microsoft.com/office/officeart/2005/8/layout/orgChart1"/>
    <dgm:cxn modelId="{AEBF1F3E-2B34-4FDE-922E-0FE2B32A399D}" type="presParOf" srcId="{85E349F5-EF2A-4302-9A0D-A7FBB3569B19}" destId="{61478CED-27D8-4909-ADF2-D4DF0E398211}" srcOrd="0" destOrd="0" presId="urn:microsoft.com/office/officeart/2005/8/layout/orgChart1"/>
    <dgm:cxn modelId="{FCB69F8B-759B-40F3-AA23-A9C1045E023F}" type="presParOf" srcId="{85E349F5-EF2A-4302-9A0D-A7FBB3569B19}" destId="{D953C3D7-B7F2-4B13-8C4E-E7D2C285B614}" srcOrd="1" destOrd="0" presId="urn:microsoft.com/office/officeart/2005/8/layout/orgChart1"/>
    <dgm:cxn modelId="{AC9F098B-7815-43E2-A813-4CC080F2D559}" type="presParOf" srcId="{CF6D947E-04CF-4058-BB44-022F737C872F}" destId="{53FED9AE-D9B3-46DD-9A56-E8093B1E3D24}" srcOrd="1" destOrd="0" presId="urn:microsoft.com/office/officeart/2005/8/layout/orgChart1"/>
    <dgm:cxn modelId="{51A9BBF5-46E5-44A2-A1B1-109D3D12C886}" type="presParOf" srcId="{CF6D947E-04CF-4058-BB44-022F737C872F}" destId="{240F268D-99D2-4AA8-BFFE-FECF79C661EC}" srcOrd="2" destOrd="0" presId="urn:microsoft.com/office/officeart/2005/8/layout/orgChart1"/>
    <dgm:cxn modelId="{217B989E-3EC7-47A9-BCED-AAA7615FC86E}" type="presParOf" srcId="{679106B8-BE46-4A26-A623-644437F6AC59}" destId="{A805F5DA-791A-4504-926C-618E4D96E560}" srcOrd="2" destOrd="0" presId="urn:microsoft.com/office/officeart/2005/8/layout/orgChart1"/>
    <dgm:cxn modelId="{8B83C251-45B5-4C73-94F6-39A52DB22382}" type="presParOf" srcId="{4CEC19CF-ECC2-4A0E-8BDF-CCD2E6731160}" destId="{B13CAC85-CC66-4D24-BB73-B075710209FB}" srcOrd="6" destOrd="0" presId="urn:microsoft.com/office/officeart/2005/8/layout/orgChart1"/>
    <dgm:cxn modelId="{31642E5C-AD51-4297-B64C-7B12B734791D}" type="presParOf" srcId="{4CEC19CF-ECC2-4A0E-8BDF-CCD2E6731160}" destId="{FFA636FD-EBFF-4C72-8EDA-6DFC3B2F0920}" srcOrd="7" destOrd="0" presId="urn:microsoft.com/office/officeart/2005/8/layout/orgChart1"/>
    <dgm:cxn modelId="{0B877940-45D3-4BB8-8DE2-246AA84F4F8B}" type="presParOf" srcId="{FFA636FD-EBFF-4C72-8EDA-6DFC3B2F0920}" destId="{C820CF74-C7A1-4415-B62F-6982B4D27CF0}" srcOrd="0" destOrd="0" presId="urn:microsoft.com/office/officeart/2005/8/layout/orgChart1"/>
    <dgm:cxn modelId="{B333E658-D25F-4A31-82E3-86B2B61D24ED}" type="presParOf" srcId="{C820CF74-C7A1-4415-B62F-6982B4D27CF0}" destId="{D6A3435B-1DCC-4E14-BECC-0BA2D1240755}" srcOrd="0" destOrd="0" presId="urn:microsoft.com/office/officeart/2005/8/layout/orgChart1"/>
    <dgm:cxn modelId="{AD773669-FAE8-4E3D-AB82-FC3C15DC15D8}" type="presParOf" srcId="{C820CF74-C7A1-4415-B62F-6982B4D27CF0}" destId="{CA627936-89C9-4869-A25B-EA789D86F7C6}" srcOrd="1" destOrd="0" presId="urn:microsoft.com/office/officeart/2005/8/layout/orgChart1"/>
    <dgm:cxn modelId="{3EAEA9C3-FC4B-42DE-A8E0-E1941A5C4184}" type="presParOf" srcId="{FFA636FD-EBFF-4C72-8EDA-6DFC3B2F0920}" destId="{00401B72-9A15-4283-A9A9-7E70310B6D80}" srcOrd="1" destOrd="0" presId="urn:microsoft.com/office/officeart/2005/8/layout/orgChart1"/>
    <dgm:cxn modelId="{C25817DE-2427-4A0A-9875-3952CB67B74A}" type="presParOf" srcId="{00401B72-9A15-4283-A9A9-7E70310B6D80}" destId="{B1130069-8C15-48F9-A42A-A04F6ECB244E}" srcOrd="0" destOrd="0" presId="urn:microsoft.com/office/officeart/2005/8/layout/orgChart1"/>
    <dgm:cxn modelId="{CEA68964-0856-43CB-91B8-CF3293C8AC82}" type="presParOf" srcId="{00401B72-9A15-4283-A9A9-7E70310B6D80}" destId="{817777C6-82E1-4C29-85F8-E30D6E25171B}" srcOrd="1" destOrd="0" presId="urn:microsoft.com/office/officeart/2005/8/layout/orgChart1"/>
    <dgm:cxn modelId="{EBB3EF3C-C628-4CFD-BD22-D065182D0059}" type="presParOf" srcId="{817777C6-82E1-4C29-85F8-E30D6E25171B}" destId="{B6BBFFD0-DAFA-4B43-AEF8-36578CA2B09C}" srcOrd="0" destOrd="0" presId="urn:microsoft.com/office/officeart/2005/8/layout/orgChart1"/>
    <dgm:cxn modelId="{1E4B5287-605A-4ED1-9326-99E2B7897678}" type="presParOf" srcId="{B6BBFFD0-DAFA-4B43-AEF8-36578CA2B09C}" destId="{2D6BFA05-D873-44F0-8686-A75695AC35B3}" srcOrd="0" destOrd="0" presId="urn:microsoft.com/office/officeart/2005/8/layout/orgChart1"/>
    <dgm:cxn modelId="{96EAF530-2B79-4BF7-9DB6-CE4B2DF3FCDF}" type="presParOf" srcId="{B6BBFFD0-DAFA-4B43-AEF8-36578CA2B09C}" destId="{E79F7D8D-E769-4604-B759-627CA41826A9}" srcOrd="1" destOrd="0" presId="urn:microsoft.com/office/officeart/2005/8/layout/orgChart1"/>
    <dgm:cxn modelId="{9E5578F3-37F8-4DEF-9FA1-1F83ECDCCAF7}" type="presParOf" srcId="{817777C6-82E1-4C29-85F8-E30D6E25171B}" destId="{9630341B-DAF9-4D80-87AA-35D57ED02D96}" srcOrd="1" destOrd="0" presId="urn:microsoft.com/office/officeart/2005/8/layout/orgChart1"/>
    <dgm:cxn modelId="{0CB04F41-F858-44CF-9E92-F033B08305FD}" type="presParOf" srcId="{817777C6-82E1-4C29-85F8-E30D6E25171B}" destId="{B7363E0B-A6A0-4A1B-93EB-99D4A767A0EC}" srcOrd="2" destOrd="0" presId="urn:microsoft.com/office/officeart/2005/8/layout/orgChart1"/>
    <dgm:cxn modelId="{C654EE92-253C-4B88-826A-B9A86D21B186}" type="presParOf" srcId="{FFA636FD-EBFF-4C72-8EDA-6DFC3B2F0920}" destId="{B389832D-1BC6-4B69-B1E1-3EBA49213C14}" srcOrd="2" destOrd="0" presId="urn:microsoft.com/office/officeart/2005/8/layout/orgChart1"/>
    <dgm:cxn modelId="{CFAD84F6-3B37-4887-AD3D-4E4D2B9A677E}" type="presParOf" srcId="{4CEC19CF-ECC2-4A0E-8BDF-CCD2E6731160}" destId="{09DADBEB-DBF7-4B36-B621-E0CBD8DABBD2}" srcOrd="8" destOrd="0" presId="urn:microsoft.com/office/officeart/2005/8/layout/orgChart1"/>
    <dgm:cxn modelId="{3D04560E-B1C0-467C-A6A6-882635980AE5}" type="presParOf" srcId="{4CEC19CF-ECC2-4A0E-8BDF-CCD2E6731160}" destId="{9F5D7991-772F-4C55-BF07-E7D09A3F76B5}" srcOrd="9" destOrd="0" presId="urn:microsoft.com/office/officeart/2005/8/layout/orgChart1"/>
    <dgm:cxn modelId="{17D7358B-C406-4A70-A3FD-FA23766B7193}" type="presParOf" srcId="{9F5D7991-772F-4C55-BF07-E7D09A3F76B5}" destId="{F0911DC1-CB92-428A-A1F8-884A181DFB2F}" srcOrd="0" destOrd="0" presId="urn:microsoft.com/office/officeart/2005/8/layout/orgChart1"/>
    <dgm:cxn modelId="{5EDB113D-7F20-4215-8FA2-17A69258BCDF}" type="presParOf" srcId="{F0911DC1-CB92-428A-A1F8-884A181DFB2F}" destId="{12C4C4AD-E470-435C-A847-6BC25E1B3192}" srcOrd="0" destOrd="0" presId="urn:microsoft.com/office/officeart/2005/8/layout/orgChart1"/>
    <dgm:cxn modelId="{CBE3CE5D-B2D9-4D30-A13F-B1890017515B}" type="presParOf" srcId="{F0911DC1-CB92-428A-A1F8-884A181DFB2F}" destId="{C8863856-3EC5-4F62-8E32-40409507A876}" srcOrd="1" destOrd="0" presId="urn:microsoft.com/office/officeart/2005/8/layout/orgChart1"/>
    <dgm:cxn modelId="{28CC84AE-CEE8-419D-85BC-DB64AFD67023}" type="presParOf" srcId="{9F5D7991-772F-4C55-BF07-E7D09A3F76B5}" destId="{2FCE9022-43F8-4F8D-A1F5-DCB35723518E}" srcOrd="1" destOrd="0" presId="urn:microsoft.com/office/officeart/2005/8/layout/orgChart1"/>
    <dgm:cxn modelId="{AE130B5D-08E3-4008-AD8F-B7682002028E}" type="presParOf" srcId="{2FCE9022-43F8-4F8D-A1F5-DCB35723518E}" destId="{26651E94-68B0-4477-BC0D-8CCD94624C8E}" srcOrd="0" destOrd="0" presId="urn:microsoft.com/office/officeart/2005/8/layout/orgChart1"/>
    <dgm:cxn modelId="{CB318DCB-FA01-48D6-BDE7-B76A659CA34F}" type="presParOf" srcId="{2FCE9022-43F8-4F8D-A1F5-DCB35723518E}" destId="{CE91695A-64DB-4903-950D-AA697D5C541D}" srcOrd="1" destOrd="0" presId="urn:microsoft.com/office/officeart/2005/8/layout/orgChart1"/>
    <dgm:cxn modelId="{40F41552-0081-40C4-AA0C-6627B0F398CE}" type="presParOf" srcId="{CE91695A-64DB-4903-950D-AA697D5C541D}" destId="{B672941D-D4EE-4894-B267-90A1DFA90287}" srcOrd="0" destOrd="0" presId="urn:microsoft.com/office/officeart/2005/8/layout/orgChart1"/>
    <dgm:cxn modelId="{1A6B3783-4C43-4929-9C84-1E7D606AE16C}" type="presParOf" srcId="{B672941D-D4EE-4894-B267-90A1DFA90287}" destId="{27D81382-DB5A-43B7-BE3C-FD306A2E2ADE}" srcOrd="0" destOrd="0" presId="urn:microsoft.com/office/officeart/2005/8/layout/orgChart1"/>
    <dgm:cxn modelId="{C90C707C-4A3F-488C-8BE3-3299331A1365}" type="presParOf" srcId="{B672941D-D4EE-4894-B267-90A1DFA90287}" destId="{0642F4A6-76AF-481F-A439-251AB745D2C2}" srcOrd="1" destOrd="0" presId="urn:microsoft.com/office/officeart/2005/8/layout/orgChart1"/>
    <dgm:cxn modelId="{1494B8DF-5366-4A31-901B-287ED6BA0498}" type="presParOf" srcId="{CE91695A-64DB-4903-950D-AA697D5C541D}" destId="{92716117-0A34-490C-86CE-06E308178889}" srcOrd="1" destOrd="0" presId="urn:microsoft.com/office/officeart/2005/8/layout/orgChart1"/>
    <dgm:cxn modelId="{F0296540-F30B-4FB2-8552-CA5A62D579C8}" type="presParOf" srcId="{CE91695A-64DB-4903-950D-AA697D5C541D}" destId="{89971ACD-EA39-4462-8FA9-2305FE853F5C}" srcOrd="2" destOrd="0" presId="urn:microsoft.com/office/officeart/2005/8/layout/orgChart1"/>
    <dgm:cxn modelId="{66F9EA3F-184E-47B9-8654-45F669797133}" type="presParOf" srcId="{9F5D7991-772F-4C55-BF07-E7D09A3F76B5}" destId="{E80443F7-03FD-4813-864F-F0BA7AF2118E}" srcOrd="2" destOrd="0" presId="urn:microsoft.com/office/officeart/2005/8/layout/orgChart1"/>
    <dgm:cxn modelId="{784FD14F-5057-431C-BBF3-31C601F93587}" type="presParOf" srcId="{4CEC19CF-ECC2-4A0E-8BDF-CCD2E6731160}" destId="{7A765E48-9B24-4B57-8827-0866542D6FA1}" srcOrd="10" destOrd="0" presId="urn:microsoft.com/office/officeart/2005/8/layout/orgChart1"/>
    <dgm:cxn modelId="{C2C45B5F-2038-488E-B420-8EBCDD7DAE92}" type="presParOf" srcId="{4CEC19CF-ECC2-4A0E-8BDF-CCD2E6731160}" destId="{CEFB772D-A919-4589-A5DF-E5996D996BC4}" srcOrd="11" destOrd="0" presId="urn:microsoft.com/office/officeart/2005/8/layout/orgChart1"/>
    <dgm:cxn modelId="{5430DF72-7C4B-4AF8-B46C-B1623D9432E0}" type="presParOf" srcId="{CEFB772D-A919-4589-A5DF-E5996D996BC4}" destId="{17E67E43-6F75-474E-9754-BDDEE43CFBDD}" srcOrd="0" destOrd="0" presId="urn:microsoft.com/office/officeart/2005/8/layout/orgChart1"/>
    <dgm:cxn modelId="{38E7C558-DBDE-428E-8585-536CF94B9B6C}" type="presParOf" srcId="{17E67E43-6F75-474E-9754-BDDEE43CFBDD}" destId="{CB307D9F-691D-4668-B9EE-E3425B4CC694}" srcOrd="0" destOrd="0" presId="urn:microsoft.com/office/officeart/2005/8/layout/orgChart1"/>
    <dgm:cxn modelId="{3A785DEC-C196-4DAD-8401-D8220C29FA73}" type="presParOf" srcId="{17E67E43-6F75-474E-9754-BDDEE43CFBDD}" destId="{8A1E22F2-6AD3-4AA1-89E3-1AC9C8901899}" srcOrd="1" destOrd="0" presId="urn:microsoft.com/office/officeart/2005/8/layout/orgChart1"/>
    <dgm:cxn modelId="{90030EFE-7950-4784-A2D2-BF77E7B68799}" type="presParOf" srcId="{CEFB772D-A919-4589-A5DF-E5996D996BC4}" destId="{13F782A0-EB3C-47FB-ACCC-027D5E13D32F}" srcOrd="1" destOrd="0" presId="urn:microsoft.com/office/officeart/2005/8/layout/orgChart1"/>
    <dgm:cxn modelId="{C2333B5E-1F30-4DD9-9965-A2DAA48DBEE0}" type="presParOf" srcId="{13F782A0-EB3C-47FB-ACCC-027D5E13D32F}" destId="{19B28AB4-649C-4E18-985F-D317374E35FF}" srcOrd="0" destOrd="0" presId="urn:microsoft.com/office/officeart/2005/8/layout/orgChart1"/>
    <dgm:cxn modelId="{0025D3F6-050F-4429-825C-42DCF3598C58}" type="presParOf" srcId="{13F782A0-EB3C-47FB-ACCC-027D5E13D32F}" destId="{40C5C0C4-D59D-49AD-B7E1-4D8D57A0E5D9}" srcOrd="1" destOrd="0" presId="urn:microsoft.com/office/officeart/2005/8/layout/orgChart1"/>
    <dgm:cxn modelId="{2DA92AEB-7144-4545-A9CA-8EBC79A12B79}" type="presParOf" srcId="{40C5C0C4-D59D-49AD-B7E1-4D8D57A0E5D9}" destId="{DBF9233A-52A7-44AB-A75A-F4A838DE651A}" srcOrd="0" destOrd="0" presId="urn:microsoft.com/office/officeart/2005/8/layout/orgChart1"/>
    <dgm:cxn modelId="{71E0C8A2-34C8-4A0F-A46B-4BBB160CFBAD}" type="presParOf" srcId="{DBF9233A-52A7-44AB-A75A-F4A838DE651A}" destId="{CF2DC363-028B-4436-AA62-0419199BF8C7}" srcOrd="0" destOrd="0" presId="urn:microsoft.com/office/officeart/2005/8/layout/orgChart1"/>
    <dgm:cxn modelId="{EC1645A4-4B69-4C61-BCAB-351D907B84C4}" type="presParOf" srcId="{DBF9233A-52A7-44AB-A75A-F4A838DE651A}" destId="{92D25DE7-B5D0-43E0-9836-F1152F22EBEF}" srcOrd="1" destOrd="0" presId="urn:microsoft.com/office/officeart/2005/8/layout/orgChart1"/>
    <dgm:cxn modelId="{B7C92E10-F428-4BD5-817B-8ADEA2389D08}" type="presParOf" srcId="{40C5C0C4-D59D-49AD-B7E1-4D8D57A0E5D9}" destId="{D9A642C7-39A9-4B03-9490-B145A3DDAE26}" srcOrd="1" destOrd="0" presId="urn:microsoft.com/office/officeart/2005/8/layout/orgChart1"/>
    <dgm:cxn modelId="{5586E884-D1A5-4966-9BCF-53ACA6D8B1E1}" type="presParOf" srcId="{40C5C0C4-D59D-49AD-B7E1-4D8D57A0E5D9}" destId="{65C9B8BC-31A7-48F7-B2C6-DBE3C70A58FB}" srcOrd="2" destOrd="0" presId="urn:microsoft.com/office/officeart/2005/8/layout/orgChart1"/>
    <dgm:cxn modelId="{ADF87E04-26B1-458A-872C-5B4478B4C250}" type="presParOf" srcId="{CEFB772D-A919-4589-A5DF-E5996D996BC4}" destId="{270DC5A2-8C0E-47FF-A581-B0B79EBCBA6C}" srcOrd="2" destOrd="0" presId="urn:microsoft.com/office/officeart/2005/8/layout/orgChart1"/>
    <dgm:cxn modelId="{80992E45-C6B8-421B-93EE-A2287DB4FF2C}" type="presParOf" srcId="{4CEC19CF-ECC2-4A0E-8BDF-CCD2E6731160}" destId="{44E8F2C4-0238-41EC-8626-8DDAA92F4AE6}" srcOrd="12" destOrd="0" presId="urn:microsoft.com/office/officeart/2005/8/layout/orgChart1"/>
    <dgm:cxn modelId="{2A81A666-D1DA-4239-A14A-F53B02DC1BE0}" type="presParOf" srcId="{4CEC19CF-ECC2-4A0E-8BDF-CCD2E6731160}" destId="{03DD78FC-C11C-4436-9197-2C334627A8E3}" srcOrd="13" destOrd="0" presId="urn:microsoft.com/office/officeart/2005/8/layout/orgChart1"/>
    <dgm:cxn modelId="{C53345C3-F75B-4B97-8DA7-38572763C5DD}" type="presParOf" srcId="{03DD78FC-C11C-4436-9197-2C334627A8E3}" destId="{27B41411-6CEC-4D8D-B782-24587DC98696}" srcOrd="0" destOrd="0" presId="urn:microsoft.com/office/officeart/2005/8/layout/orgChart1"/>
    <dgm:cxn modelId="{F24C2245-E518-4B99-9B16-665206A7FC0E}" type="presParOf" srcId="{27B41411-6CEC-4D8D-B782-24587DC98696}" destId="{DECDF2C8-D72D-4391-A9F8-492943E06A6C}" srcOrd="0" destOrd="0" presId="urn:microsoft.com/office/officeart/2005/8/layout/orgChart1"/>
    <dgm:cxn modelId="{38EE04BD-6D5B-4698-93B3-388CB33C08EA}" type="presParOf" srcId="{27B41411-6CEC-4D8D-B782-24587DC98696}" destId="{D4CFEA30-40C4-4564-A076-1ADD2F394A52}" srcOrd="1" destOrd="0" presId="urn:microsoft.com/office/officeart/2005/8/layout/orgChart1"/>
    <dgm:cxn modelId="{606FE1CC-B5E8-4563-A089-52DFD8AB7804}" type="presParOf" srcId="{03DD78FC-C11C-4436-9197-2C334627A8E3}" destId="{6529908E-92EC-43C1-8510-C7547D689276}" srcOrd="1" destOrd="0" presId="urn:microsoft.com/office/officeart/2005/8/layout/orgChart1"/>
    <dgm:cxn modelId="{6309633B-D0F5-4100-89C3-FD3D188B40DE}" type="presParOf" srcId="{6529908E-92EC-43C1-8510-C7547D689276}" destId="{1E44A5CE-1921-4414-BA83-CC3D483AB5FA}" srcOrd="0" destOrd="0" presId="urn:microsoft.com/office/officeart/2005/8/layout/orgChart1"/>
    <dgm:cxn modelId="{2FCF0BD9-E512-4694-9060-11BC0DEC0F44}" type="presParOf" srcId="{6529908E-92EC-43C1-8510-C7547D689276}" destId="{F8F41B14-6057-4DC7-A3F8-062AF78E6237}" srcOrd="1" destOrd="0" presId="urn:microsoft.com/office/officeart/2005/8/layout/orgChart1"/>
    <dgm:cxn modelId="{B35458D9-EA41-4685-8F4B-2BAEC66C9139}" type="presParOf" srcId="{F8F41B14-6057-4DC7-A3F8-062AF78E6237}" destId="{9EF22530-DB35-42B7-BE40-4924B25DC135}" srcOrd="0" destOrd="0" presId="urn:microsoft.com/office/officeart/2005/8/layout/orgChart1"/>
    <dgm:cxn modelId="{6DE7DA6E-FBBB-4B58-B250-7337A9A8C421}" type="presParOf" srcId="{9EF22530-DB35-42B7-BE40-4924B25DC135}" destId="{11B0F165-FAB1-4116-804C-60F40E58F6BC}" srcOrd="0" destOrd="0" presId="urn:microsoft.com/office/officeart/2005/8/layout/orgChart1"/>
    <dgm:cxn modelId="{64943C0B-E9BE-4F22-B8F4-C5610358E243}" type="presParOf" srcId="{9EF22530-DB35-42B7-BE40-4924B25DC135}" destId="{E1208D31-6D6E-4D23-9542-29DC28B1294A}" srcOrd="1" destOrd="0" presId="urn:microsoft.com/office/officeart/2005/8/layout/orgChart1"/>
    <dgm:cxn modelId="{1E43B9C8-E057-4FC9-85EB-82BBA55E1092}" type="presParOf" srcId="{F8F41B14-6057-4DC7-A3F8-062AF78E6237}" destId="{AC46E163-4361-4AF5-BC40-5F02B24EE5CD}" srcOrd="1" destOrd="0" presId="urn:microsoft.com/office/officeart/2005/8/layout/orgChart1"/>
    <dgm:cxn modelId="{9016FD13-DD4E-4E02-99EA-35592DF4F478}" type="presParOf" srcId="{F8F41B14-6057-4DC7-A3F8-062AF78E6237}" destId="{9E4138C1-7F1E-4F91-A509-F094090B4089}" srcOrd="2" destOrd="0" presId="urn:microsoft.com/office/officeart/2005/8/layout/orgChart1"/>
    <dgm:cxn modelId="{767F0C9D-9819-47BB-9470-77844750908C}" type="presParOf" srcId="{03DD78FC-C11C-4436-9197-2C334627A8E3}" destId="{73CAFDC3-B2C0-4B6B-AE90-740ECDCF410A}" srcOrd="2" destOrd="0" presId="urn:microsoft.com/office/officeart/2005/8/layout/orgChart1"/>
    <dgm:cxn modelId="{6589112A-2042-4457-B613-E693D0BDDC1A}" type="presParOf" srcId="{2DC89BC7-F384-4B6D-B3E6-BFACCE3AB383}" destId="{E8820938-2C74-43C2-9DE1-B97B4B580E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8A44343-7965-4558-ABD5-86D36BDB0EE2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5C0924DA-246F-48B8-8CAB-B7AED8925DAC}">
      <dgm:prSet phldrT="[Texto]" custT="1"/>
      <dgm:spPr/>
      <dgm:t>
        <a:bodyPr/>
        <a:lstStyle/>
        <a:p>
          <a:r>
            <a:rPr lang="pt-BR" sz="4800" dirty="0"/>
            <a:t>IBGE</a:t>
          </a:r>
        </a:p>
      </dgm:t>
    </dgm:pt>
    <dgm:pt modelId="{0DC5647A-0B2D-45CA-983B-B6E45D232919}" type="parTrans" cxnId="{6F805809-0BBD-4020-847B-AB3F59C8285C}">
      <dgm:prSet/>
      <dgm:spPr/>
      <dgm:t>
        <a:bodyPr/>
        <a:lstStyle/>
        <a:p>
          <a:endParaRPr lang="pt-BR" sz="2000"/>
        </a:p>
      </dgm:t>
    </dgm:pt>
    <dgm:pt modelId="{D14C5822-C79B-4000-818B-B497DD485743}" type="sibTrans" cxnId="{6F805809-0BBD-4020-847B-AB3F59C8285C}">
      <dgm:prSet/>
      <dgm:spPr/>
      <dgm:t>
        <a:bodyPr/>
        <a:lstStyle/>
        <a:p>
          <a:endParaRPr lang="pt-BR" sz="2000"/>
        </a:p>
      </dgm:t>
    </dgm:pt>
    <dgm:pt modelId="{B75E37B6-2788-4459-8350-9475C2EBAB4B}">
      <dgm:prSet phldrT="[Texto]" custT="1"/>
      <dgm:spPr/>
      <dgm:t>
        <a:bodyPr/>
        <a:lstStyle/>
        <a:p>
          <a:r>
            <a:rPr lang="pt-BR" sz="1600" dirty="0"/>
            <a:t>www.ibge.gov.br</a:t>
          </a:r>
        </a:p>
      </dgm:t>
    </dgm:pt>
    <dgm:pt modelId="{C6EDB60A-A4F2-4339-8EAD-DACC5589C23E}" type="parTrans" cxnId="{F8A82CEF-962E-4701-856B-E950211AFE6A}">
      <dgm:prSet/>
      <dgm:spPr/>
      <dgm:t>
        <a:bodyPr/>
        <a:lstStyle/>
        <a:p>
          <a:endParaRPr lang="pt-BR" sz="2000"/>
        </a:p>
      </dgm:t>
    </dgm:pt>
    <dgm:pt modelId="{13F650F5-F35F-4605-B321-6EDDEBA399F2}" type="sibTrans" cxnId="{F8A82CEF-962E-4701-856B-E950211AFE6A}">
      <dgm:prSet/>
      <dgm:spPr/>
      <dgm:t>
        <a:bodyPr/>
        <a:lstStyle/>
        <a:p>
          <a:endParaRPr lang="pt-BR" sz="2000"/>
        </a:p>
      </dgm:t>
    </dgm:pt>
    <dgm:pt modelId="{15AD125B-86C6-4744-9C9C-1138A69CE3E7}">
      <dgm:prSet phldrT="[Texto]" custT="1"/>
      <dgm:spPr/>
      <dgm:t>
        <a:bodyPr/>
        <a:lstStyle/>
        <a:p>
          <a:r>
            <a:rPr lang="pt-BR" sz="1600" dirty="0">
              <a:effectLst/>
            </a:rPr>
            <a:t>Síntese de Indicadores Sociais; Brasil em Números; Cidades@; Estados@; Países@; Perfil dos Municípios Brasileiros; </a:t>
          </a:r>
          <a:endParaRPr lang="pt-BR" sz="1600" dirty="0"/>
        </a:p>
      </dgm:t>
    </dgm:pt>
    <dgm:pt modelId="{A3221FD8-6AF3-4034-95ED-3FACAA0AE962}" type="parTrans" cxnId="{07E1E616-21FE-42C9-A7C6-E83E34010D1F}">
      <dgm:prSet/>
      <dgm:spPr/>
      <dgm:t>
        <a:bodyPr/>
        <a:lstStyle/>
        <a:p>
          <a:endParaRPr lang="pt-BR" sz="2000"/>
        </a:p>
      </dgm:t>
    </dgm:pt>
    <dgm:pt modelId="{EF42ED76-D506-48E7-A3C4-062D6688DAC6}" type="sibTrans" cxnId="{07E1E616-21FE-42C9-A7C6-E83E34010D1F}">
      <dgm:prSet/>
      <dgm:spPr/>
      <dgm:t>
        <a:bodyPr/>
        <a:lstStyle/>
        <a:p>
          <a:endParaRPr lang="pt-BR" sz="2000"/>
        </a:p>
      </dgm:t>
    </dgm:pt>
    <dgm:pt modelId="{05E2AE52-5BC9-460C-9F2E-C04F77745313}">
      <dgm:prSet phldrT="[Texto]" custT="1"/>
      <dgm:spPr/>
      <dgm:t>
        <a:bodyPr/>
        <a:lstStyle/>
        <a:p>
          <a:r>
            <a:rPr lang="pt-BR" sz="4800" dirty="0"/>
            <a:t>IPEA</a:t>
          </a:r>
        </a:p>
      </dgm:t>
    </dgm:pt>
    <dgm:pt modelId="{4407A575-2B1C-4F79-8215-D6C9EE98AC09}" type="parTrans" cxnId="{AD5421A9-0BE0-4B0E-B4B3-6686B464B715}">
      <dgm:prSet/>
      <dgm:spPr/>
      <dgm:t>
        <a:bodyPr/>
        <a:lstStyle/>
        <a:p>
          <a:endParaRPr lang="pt-BR" sz="2000"/>
        </a:p>
      </dgm:t>
    </dgm:pt>
    <dgm:pt modelId="{EF1538F2-7302-40A2-BBCD-B6659D5607FC}" type="sibTrans" cxnId="{AD5421A9-0BE0-4B0E-B4B3-6686B464B715}">
      <dgm:prSet/>
      <dgm:spPr/>
      <dgm:t>
        <a:bodyPr/>
        <a:lstStyle/>
        <a:p>
          <a:endParaRPr lang="pt-BR" sz="2000"/>
        </a:p>
      </dgm:t>
    </dgm:pt>
    <dgm:pt modelId="{83B3C1D0-D497-46AE-9309-6BA1B3AF597E}">
      <dgm:prSet phldrT="[Texto]" custT="1"/>
      <dgm:spPr/>
      <dgm:t>
        <a:bodyPr/>
        <a:lstStyle/>
        <a:p>
          <a:r>
            <a:rPr lang="pt-BR" sz="1600" dirty="0"/>
            <a:t> www.ipea.gov.br</a:t>
          </a:r>
        </a:p>
      </dgm:t>
    </dgm:pt>
    <dgm:pt modelId="{DEAE519D-87D5-481D-A960-7610D49AE502}" type="parTrans" cxnId="{3D8E5A51-A7AC-485E-B9F6-09C6D1A216E1}">
      <dgm:prSet/>
      <dgm:spPr/>
      <dgm:t>
        <a:bodyPr/>
        <a:lstStyle/>
        <a:p>
          <a:endParaRPr lang="pt-BR" sz="2000"/>
        </a:p>
      </dgm:t>
    </dgm:pt>
    <dgm:pt modelId="{4CE93E8B-A717-4030-9359-D6392B83BE8D}" type="sibTrans" cxnId="{3D8E5A51-A7AC-485E-B9F6-09C6D1A216E1}">
      <dgm:prSet/>
      <dgm:spPr/>
      <dgm:t>
        <a:bodyPr/>
        <a:lstStyle/>
        <a:p>
          <a:endParaRPr lang="pt-BR" sz="2000"/>
        </a:p>
      </dgm:t>
    </dgm:pt>
    <dgm:pt modelId="{9F20BEEC-7E50-4763-AB4D-3532E35FA43D}">
      <dgm:prSet phldrT="[Texto]" custT="1"/>
      <dgm:spPr/>
      <dgm:t>
        <a:bodyPr/>
        <a:lstStyle/>
        <a:p>
          <a:r>
            <a:rPr lang="pt-BR" sz="1600" dirty="0"/>
            <a:t>IPEADATA; Relatório de Acompanhamento dos ODM; Boletim de Conjuntura</a:t>
          </a:r>
        </a:p>
      </dgm:t>
    </dgm:pt>
    <dgm:pt modelId="{579CE68E-8A4D-4BB6-95CF-47E303550A8D}" type="parTrans" cxnId="{5B2774B5-C30C-4CBC-9FFC-CBFBB946A8DE}">
      <dgm:prSet/>
      <dgm:spPr/>
      <dgm:t>
        <a:bodyPr/>
        <a:lstStyle/>
        <a:p>
          <a:endParaRPr lang="pt-BR" sz="2000"/>
        </a:p>
      </dgm:t>
    </dgm:pt>
    <dgm:pt modelId="{F1A79148-D17B-4ED4-9B08-E6BF1BE36D27}" type="sibTrans" cxnId="{5B2774B5-C30C-4CBC-9FFC-CBFBB946A8DE}">
      <dgm:prSet/>
      <dgm:spPr/>
      <dgm:t>
        <a:bodyPr/>
        <a:lstStyle/>
        <a:p>
          <a:endParaRPr lang="pt-BR" sz="2000"/>
        </a:p>
      </dgm:t>
    </dgm:pt>
    <dgm:pt modelId="{4615BC14-F8E8-4600-A725-FC17D1B5EE78}">
      <dgm:prSet phldrT="[Texto]" custT="1"/>
      <dgm:spPr/>
      <dgm:t>
        <a:bodyPr/>
        <a:lstStyle/>
        <a:p>
          <a:r>
            <a:rPr lang="pt-BR" sz="4800" dirty="0"/>
            <a:t>PNUD</a:t>
          </a:r>
        </a:p>
      </dgm:t>
    </dgm:pt>
    <dgm:pt modelId="{21384AB4-F3EB-4814-88DD-638427641B94}" type="parTrans" cxnId="{5ED59253-4C5B-4C13-813C-14093FCAEEC4}">
      <dgm:prSet/>
      <dgm:spPr/>
      <dgm:t>
        <a:bodyPr/>
        <a:lstStyle/>
        <a:p>
          <a:endParaRPr lang="pt-BR" sz="2000"/>
        </a:p>
      </dgm:t>
    </dgm:pt>
    <dgm:pt modelId="{9F9921A7-AD0D-4A15-87A9-789B4B003CA8}" type="sibTrans" cxnId="{5ED59253-4C5B-4C13-813C-14093FCAEEC4}">
      <dgm:prSet/>
      <dgm:spPr/>
      <dgm:t>
        <a:bodyPr/>
        <a:lstStyle/>
        <a:p>
          <a:endParaRPr lang="pt-BR" sz="2000"/>
        </a:p>
      </dgm:t>
    </dgm:pt>
    <dgm:pt modelId="{D2BE858C-429B-4AF4-8905-AD37490A20AA}">
      <dgm:prSet phldrT="[Texto]" custT="1"/>
      <dgm:spPr/>
      <dgm:t>
        <a:bodyPr/>
        <a:lstStyle/>
        <a:p>
          <a:r>
            <a:rPr lang="pt-BR" sz="1600" dirty="0"/>
            <a:t>www.pnud.org.br</a:t>
          </a:r>
        </a:p>
      </dgm:t>
    </dgm:pt>
    <dgm:pt modelId="{A2E97AD9-E44E-4EEB-9F3B-6FEBE68EF88F}" type="parTrans" cxnId="{13E864E0-7683-4422-BE87-BA661175EE27}">
      <dgm:prSet/>
      <dgm:spPr/>
      <dgm:t>
        <a:bodyPr/>
        <a:lstStyle/>
        <a:p>
          <a:endParaRPr lang="pt-BR" sz="2000"/>
        </a:p>
      </dgm:t>
    </dgm:pt>
    <dgm:pt modelId="{E036871F-5B25-4998-A777-7607BF108CEC}" type="sibTrans" cxnId="{13E864E0-7683-4422-BE87-BA661175EE27}">
      <dgm:prSet/>
      <dgm:spPr/>
      <dgm:t>
        <a:bodyPr/>
        <a:lstStyle/>
        <a:p>
          <a:endParaRPr lang="pt-BR" sz="2000"/>
        </a:p>
      </dgm:t>
    </dgm:pt>
    <dgm:pt modelId="{E8E9A522-90D5-4BF5-9ABA-7EB718DD2868}">
      <dgm:prSet phldrT="[Texto]" custT="1"/>
      <dgm:spPr/>
      <dgm:t>
        <a:bodyPr/>
        <a:lstStyle/>
        <a:p>
          <a:r>
            <a:rPr lang="pt-BR" sz="1600" dirty="0"/>
            <a:t>Atlas do Desenvolvimento Humano; Relatório do Desenvolvimento Humano</a:t>
          </a:r>
        </a:p>
      </dgm:t>
    </dgm:pt>
    <dgm:pt modelId="{F5FAFFAC-2E56-4C81-B7D6-01413321D57A}" type="parTrans" cxnId="{349CF990-0C6B-4B1C-BB35-EB41195D8159}">
      <dgm:prSet/>
      <dgm:spPr/>
      <dgm:t>
        <a:bodyPr/>
        <a:lstStyle/>
        <a:p>
          <a:endParaRPr lang="pt-BR" sz="2000"/>
        </a:p>
      </dgm:t>
    </dgm:pt>
    <dgm:pt modelId="{48C565B3-D2BC-4DAE-AB28-72805CECE6B0}" type="sibTrans" cxnId="{349CF990-0C6B-4B1C-BB35-EB41195D8159}">
      <dgm:prSet/>
      <dgm:spPr/>
      <dgm:t>
        <a:bodyPr/>
        <a:lstStyle/>
        <a:p>
          <a:endParaRPr lang="pt-BR" sz="2000"/>
        </a:p>
      </dgm:t>
    </dgm:pt>
    <dgm:pt modelId="{1087A779-1A82-46EB-8149-421EF463A5F2}" type="pres">
      <dgm:prSet presAssocID="{88A44343-7965-4558-ABD5-86D36BDB0EE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40ECB2A-5262-4D5D-BAB9-39F7C7DBC731}" type="pres">
      <dgm:prSet presAssocID="{5C0924DA-246F-48B8-8CAB-B7AED8925DAC}" presName="root" presStyleCnt="0"/>
      <dgm:spPr/>
    </dgm:pt>
    <dgm:pt modelId="{D1FC7D91-C4D6-49F4-A077-EC952DD7949F}" type="pres">
      <dgm:prSet presAssocID="{5C0924DA-246F-48B8-8CAB-B7AED8925DAC}" presName="rootComposite" presStyleCnt="0"/>
      <dgm:spPr/>
    </dgm:pt>
    <dgm:pt modelId="{33109EEB-3F6D-425F-B357-BDDE6DC74A9E}" type="pres">
      <dgm:prSet presAssocID="{5C0924DA-246F-48B8-8CAB-B7AED8925DAC}" presName="rootText" presStyleLbl="node1" presStyleIdx="0" presStyleCnt="3"/>
      <dgm:spPr/>
    </dgm:pt>
    <dgm:pt modelId="{F683CE83-6B08-4EF7-AFA1-00392B141379}" type="pres">
      <dgm:prSet presAssocID="{5C0924DA-246F-48B8-8CAB-B7AED8925DAC}" presName="rootConnector" presStyleLbl="node1" presStyleIdx="0" presStyleCnt="3"/>
      <dgm:spPr/>
    </dgm:pt>
    <dgm:pt modelId="{D913A3D2-7AE1-4002-B5A4-B04A230A43C4}" type="pres">
      <dgm:prSet presAssocID="{5C0924DA-246F-48B8-8CAB-B7AED8925DAC}" presName="childShape" presStyleCnt="0"/>
      <dgm:spPr/>
    </dgm:pt>
    <dgm:pt modelId="{468439B3-C5D6-4509-91CB-CB60F505BD76}" type="pres">
      <dgm:prSet presAssocID="{C6EDB60A-A4F2-4339-8EAD-DACC5589C23E}" presName="Name13" presStyleLbl="parChTrans1D2" presStyleIdx="0" presStyleCnt="6"/>
      <dgm:spPr/>
    </dgm:pt>
    <dgm:pt modelId="{05A207BA-B3C5-453B-82FE-0E22D7FF96D5}" type="pres">
      <dgm:prSet presAssocID="{B75E37B6-2788-4459-8350-9475C2EBAB4B}" presName="childText" presStyleLbl="bgAcc1" presStyleIdx="0" presStyleCnt="6">
        <dgm:presLayoutVars>
          <dgm:bulletEnabled val="1"/>
        </dgm:presLayoutVars>
      </dgm:prSet>
      <dgm:spPr/>
    </dgm:pt>
    <dgm:pt modelId="{892CFDBC-FBBC-4E65-906E-0F34F915B654}" type="pres">
      <dgm:prSet presAssocID="{A3221FD8-6AF3-4034-95ED-3FACAA0AE962}" presName="Name13" presStyleLbl="parChTrans1D2" presStyleIdx="1" presStyleCnt="6"/>
      <dgm:spPr/>
    </dgm:pt>
    <dgm:pt modelId="{252A7726-B271-4D0E-87D8-80E470F2F989}" type="pres">
      <dgm:prSet presAssocID="{15AD125B-86C6-4744-9C9C-1138A69CE3E7}" presName="childText" presStyleLbl="bgAcc1" presStyleIdx="1" presStyleCnt="6" custScaleX="117817">
        <dgm:presLayoutVars>
          <dgm:bulletEnabled val="1"/>
        </dgm:presLayoutVars>
      </dgm:prSet>
      <dgm:spPr/>
    </dgm:pt>
    <dgm:pt modelId="{601B0D58-5281-4B01-862A-1611748DFA19}" type="pres">
      <dgm:prSet presAssocID="{05E2AE52-5BC9-460C-9F2E-C04F77745313}" presName="root" presStyleCnt="0"/>
      <dgm:spPr/>
    </dgm:pt>
    <dgm:pt modelId="{A3F3B53D-9B2F-4E3C-A2C7-F2930390D96E}" type="pres">
      <dgm:prSet presAssocID="{05E2AE52-5BC9-460C-9F2E-C04F77745313}" presName="rootComposite" presStyleCnt="0"/>
      <dgm:spPr/>
    </dgm:pt>
    <dgm:pt modelId="{904307B3-82D4-4E3A-8066-5945D7B47950}" type="pres">
      <dgm:prSet presAssocID="{05E2AE52-5BC9-460C-9F2E-C04F77745313}" presName="rootText" presStyleLbl="node1" presStyleIdx="1" presStyleCnt="3"/>
      <dgm:spPr/>
    </dgm:pt>
    <dgm:pt modelId="{0436369E-5DBD-47BC-9D65-AC347B0FB1A3}" type="pres">
      <dgm:prSet presAssocID="{05E2AE52-5BC9-460C-9F2E-C04F77745313}" presName="rootConnector" presStyleLbl="node1" presStyleIdx="1" presStyleCnt="3"/>
      <dgm:spPr/>
    </dgm:pt>
    <dgm:pt modelId="{704BEAEA-3B8C-4CBC-AAFE-B6C16286FB9B}" type="pres">
      <dgm:prSet presAssocID="{05E2AE52-5BC9-460C-9F2E-C04F77745313}" presName="childShape" presStyleCnt="0"/>
      <dgm:spPr/>
    </dgm:pt>
    <dgm:pt modelId="{3C01F7B3-A3F1-417E-9043-FE023F604AD3}" type="pres">
      <dgm:prSet presAssocID="{DEAE519D-87D5-481D-A960-7610D49AE502}" presName="Name13" presStyleLbl="parChTrans1D2" presStyleIdx="2" presStyleCnt="6"/>
      <dgm:spPr/>
    </dgm:pt>
    <dgm:pt modelId="{577AB16A-5C15-41B9-BFB5-5859AB25C827}" type="pres">
      <dgm:prSet presAssocID="{83B3C1D0-D497-46AE-9309-6BA1B3AF597E}" presName="childText" presStyleLbl="bgAcc1" presStyleIdx="2" presStyleCnt="6">
        <dgm:presLayoutVars>
          <dgm:bulletEnabled val="1"/>
        </dgm:presLayoutVars>
      </dgm:prSet>
      <dgm:spPr/>
    </dgm:pt>
    <dgm:pt modelId="{D94752AF-DA75-427D-B69F-9F262AA9D3D8}" type="pres">
      <dgm:prSet presAssocID="{579CE68E-8A4D-4BB6-95CF-47E303550A8D}" presName="Name13" presStyleLbl="parChTrans1D2" presStyleIdx="3" presStyleCnt="6"/>
      <dgm:spPr/>
    </dgm:pt>
    <dgm:pt modelId="{B3B62FBC-8CAF-4D8E-BE65-D6339E193A4A}" type="pres">
      <dgm:prSet presAssocID="{9F20BEEC-7E50-4763-AB4D-3532E35FA43D}" presName="childText" presStyleLbl="bgAcc1" presStyleIdx="3" presStyleCnt="6">
        <dgm:presLayoutVars>
          <dgm:bulletEnabled val="1"/>
        </dgm:presLayoutVars>
      </dgm:prSet>
      <dgm:spPr/>
    </dgm:pt>
    <dgm:pt modelId="{D34EF77A-86C3-465A-B88D-F84BD924A18C}" type="pres">
      <dgm:prSet presAssocID="{4615BC14-F8E8-4600-A725-FC17D1B5EE78}" presName="root" presStyleCnt="0"/>
      <dgm:spPr/>
    </dgm:pt>
    <dgm:pt modelId="{9FB947BC-42AE-4F8C-8EC5-83C905A968D6}" type="pres">
      <dgm:prSet presAssocID="{4615BC14-F8E8-4600-A725-FC17D1B5EE78}" presName="rootComposite" presStyleCnt="0"/>
      <dgm:spPr/>
    </dgm:pt>
    <dgm:pt modelId="{0675C327-8469-460F-A526-AD9BF5B13381}" type="pres">
      <dgm:prSet presAssocID="{4615BC14-F8E8-4600-A725-FC17D1B5EE78}" presName="rootText" presStyleLbl="node1" presStyleIdx="2" presStyleCnt="3"/>
      <dgm:spPr/>
    </dgm:pt>
    <dgm:pt modelId="{68AE2594-C3C0-4F6B-9C54-6D2A0285961A}" type="pres">
      <dgm:prSet presAssocID="{4615BC14-F8E8-4600-A725-FC17D1B5EE78}" presName="rootConnector" presStyleLbl="node1" presStyleIdx="2" presStyleCnt="3"/>
      <dgm:spPr/>
    </dgm:pt>
    <dgm:pt modelId="{CD151D8E-AD30-42FE-8D92-8DD360F69E4E}" type="pres">
      <dgm:prSet presAssocID="{4615BC14-F8E8-4600-A725-FC17D1B5EE78}" presName="childShape" presStyleCnt="0"/>
      <dgm:spPr/>
    </dgm:pt>
    <dgm:pt modelId="{64C7C563-A276-44BC-9B04-8D500C9E841D}" type="pres">
      <dgm:prSet presAssocID="{A2E97AD9-E44E-4EEB-9F3B-6FEBE68EF88F}" presName="Name13" presStyleLbl="parChTrans1D2" presStyleIdx="4" presStyleCnt="6"/>
      <dgm:spPr/>
    </dgm:pt>
    <dgm:pt modelId="{8C14875F-2824-41AE-A0BC-8AA98E1146B0}" type="pres">
      <dgm:prSet presAssocID="{D2BE858C-429B-4AF4-8905-AD37490A20AA}" presName="childText" presStyleLbl="bgAcc1" presStyleIdx="4" presStyleCnt="6">
        <dgm:presLayoutVars>
          <dgm:bulletEnabled val="1"/>
        </dgm:presLayoutVars>
      </dgm:prSet>
      <dgm:spPr/>
    </dgm:pt>
    <dgm:pt modelId="{EED0CAAF-2E46-45D9-A572-311DAC131AA7}" type="pres">
      <dgm:prSet presAssocID="{F5FAFFAC-2E56-4C81-B7D6-01413321D57A}" presName="Name13" presStyleLbl="parChTrans1D2" presStyleIdx="5" presStyleCnt="6"/>
      <dgm:spPr/>
    </dgm:pt>
    <dgm:pt modelId="{6C044F36-24DA-4C41-AB25-2D383EEBFF2A}" type="pres">
      <dgm:prSet presAssocID="{E8E9A522-90D5-4BF5-9ABA-7EB718DD2868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6F805809-0BBD-4020-847B-AB3F59C8285C}" srcId="{88A44343-7965-4558-ABD5-86D36BDB0EE2}" destId="{5C0924DA-246F-48B8-8CAB-B7AED8925DAC}" srcOrd="0" destOrd="0" parTransId="{0DC5647A-0B2D-45CA-983B-B6E45D232919}" sibTransId="{D14C5822-C79B-4000-818B-B497DD485743}"/>
    <dgm:cxn modelId="{9A076D0C-BB90-4F06-99CE-4D48FDBCFFB9}" type="presOf" srcId="{5C0924DA-246F-48B8-8CAB-B7AED8925DAC}" destId="{F683CE83-6B08-4EF7-AFA1-00392B141379}" srcOrd="1" destOrd="0" presId="urn:microsoft.com/office/officeart/2005/8/layout/hierarchy3"/>
    <dgm:cxn modelId="{07E1E616-21FE-42C9-A7C6-E83E34010D1F}" srcId="{5C0924DA-246F-48B8-8CAB-B7AED8925DAC}" destId="{15AD125B-86C6-4744-9C9C-1138A69CE3E7}" srcOrd="1" destOrd="0" parTransId="{A3221FD8-6AF3-4034-95ED-3FACAA0AE962}" sibTransId="{EF42ED76-D506-48E7-A3C4-062D6688DAC6}"/>
    <dgm:cxn modelId="{A0B40217-1E75-4163-8E02-B65922465AFD}" type="presOf" srcId="{83B3C1D0-D497-46AE-9309-6BA1B3AF597E}" destId="{577AB16A-5C15-41B9-BFB5-5859AB25C827}" srcOrd="0" destOrd="0" presId="urn:microsoft.com/office/officeart/2005/8/layout/hierarchy3"/>
    <dgm:cxn modelId="{B688981C-7783-4DAE-BA94-53D209C30DC7}" type="presOf" srcId="{579CE68E-8A4D-4BB6-95CF-47E303550A8D}" destId="{D94752AF-DA75-427D-B69F-9F262AA9D3D8}" srcOrd="0" destOrd="0" presId="urn:microsoft.com/office/officeart/2005/8/layout/hierarchy3"/>
    <dgm:cxn modelId="{F22B9320-8A77-4BCB-B31E-2803AC3E4ABE}" type="presOf" srcId="{15AD125B-86C6-4744-9C9C-1138A69CE3E7}" destId="{252A7726-B271-4D0E-87D8-80E470F2F989}" srcOrd="0" destOrd="0" presId="urn:microsoft.com/office/officeart/2005/8/layout/hierarchy3"/>
    <dgm:cxn modelId="{EF1CAE22-1BBB-4EA6-9AE0-0F6CB49D83BD}" type="presOf" srcId="{88A44343-7965-4558-ABD5-86D36BDB0EE2}" destId="{1087A779-1A82-46EB-8149-421EF463A5F2}" srcOrd="0" destOrd="0" presId="urn:microsoft.com/office/officeart/2005/8/layout/hierarchy3"/>
    <dgm:cxn modelId="{9510432F-EF34-466D-AE23-EFDA60155915}" type="presOf" srcId="{E8E9A522-90D5-4BF5-9ABA-7EB718DD2868}" destId="{6C044F36-24DA-4C41-AB25-2D383EEBFF2A}" srcOrd="0" destOrd="0" presId="urn:microsoft.com/office/officeart/2005/8/layout/hierarchy3"/>
    <dgm:cxn modelId="{2E54B72F-CC95-4B8E-9BFA-0DB1A27B31DA}" type="presOf" srcId="{DEAE519D-87D5-481D-A960-7610D49AE502}" destId="{3C01F7B3-A3F1-417E-9043-FE023F604AD3}" srcOrd="0" destOrd="0" presId="urn:microsoft.com/office/officeart/2005/8/layout/hierarchy3"/>
    <dgm:cxn modelId="{2E45D341-DF15-450B-896D-B34892457DA8}" type="presOf" srcId="{05E2AE52-5BC9-460C-9F2E-C04F77745313}" destId="{0436369E-5DBD-47BC-9D65-AC347B0FB1A3}" srcOrd="1" destOrd="0" presId="urn:microsoft.com/office/officeart/2005/8/layout/hierarchy3"/>
    <dgm:cxn modelId="{617AD049-9FAF-4CB2-AF96-3B587D906E11}" type="presOf" srcId="{A2E97AD9-E44E-4EEB-9F3B-6FEBE68EF88F}" destId="{64C7C563-A276-44BC-9B04-8D500C9E841D}" srcOrd="0" destOrd="0" presId="urn:microsoft.com/office/officeart/2005/8/layout/hierarchy3"/>
    <dgm:cxn modelId="{3D8E5A51-A7AC-485E-B9F6-09C6D1A216E1}" srcId="{05E2AE52-5BC9-460C-9F2E-C04F77745313}" destId="{83B3C1D0-D497-46AE-9309-6BA1B3AF597E}" srcOrd="0" destOrd="0" parTransId="{DEAE519D-87D5-481D-A960-7610D49AE502}" sibTransId="{4CE93E8B-A717-4030-9359-D6392B83BE8D}"/>
    <dgm:cxn modelId="{B4A9BA71-CBE1-4135-A49A-79BE548FE292}" type="presOf" srcId="{05E2AE52-5BC9-460C-9F2E-C04F77745313}" destId="{904307B3-82D4-4E3A-8066-5945D7B47950}" srcOrd="0" destOrd="0" presId="urn:microsoft.com/office/officeart/2005/8/layout/hierarchy3"/>
    <dgm:cxn modelId="{5ED59253-4C5B-4C13-813C-14093FCAEEC4}" srcId="{88A44343-7965-4558-ABD5-86D36BDB0EE2}" destId="{4615BC14-F8E8-4600-A725-FC17D1B5EE78}" srcOrd="2" destOrd="0" parTransId="{21384AB4-F3EB-4814-88DD-638427641B94}" sibTransId="{9F9921A7-AD0D-4A15-87A9-789B4B003CA8}"/>
    <dgm:cxn modelId="{349CF990-0C6B-4B1C-BB35-EB41195D8159}" srcId="{4615BC14-F8E8-4600-A725-FC17D1B5EE78}" destId="{E8E9A522-90D5-4BF5-9ABA-7EB718DD2868}" srcOrd="1" destOrd="0" parTransId="{F5FAFFAC-2E56-4C81-B7D6-01413321D57A}" sibTransId="{48C565B3-D2BC-4DAE-AB28-72805CECE6B0}"/>
    <dgm:cxn modelId="{B1F67E95-7EFE-424F-9A0B-6D4B7EFB54A5}" type="presOf" srcId="{C6EDB60A-A4F2-4339-8EAD-DACC5589C23E}" destId="{468439B3-C5D6-4509-91CB-CB60F505BD76}" srcOrd="0" destOrd="0" presId="urn:microsoft.com/office/officeart/2005/8/layout/hierarchy3"/>
    <dgm:cxn modelId="{52A0929B-F6B0-414D-A78A-11669A007FA4}" type="presOf" srcId="{5C0924DA-246F-48B8-8CAB-B7AED8925DAC}" destId="{33109EEB-3F6D-425F-B357-BDDE6DC74A9E}" srcOrd="0" destOrd="0" presId="urn:microsoft.com/office/officeart/2005/8/layout/hierarchy3"/>
    <dgm:cxn modelId="{F5B65EA4-4F1F-40FD-B5E4-78447F5B9DAE}" type="presOf" srcId="{4615BC14-F8E8-4600-A725-FC17D1B5EE78}" destId="{0675C327-8469-460F-A526-AD9BF5B13381}" srcOrd="0" destOrd="0" presId="urn:microsoft.com/office/officeart/2005/8/layout/hierarchy3"/>
    <dgm:cxn modelId="{3240B6A7-EDA3-4508-9DC1-45634474DE6B}" type="presOf" srcId="{D2BE858C-429B-4AF4-8905-AD37490A20AA}" destId="{8C14875F-2824-41AE-A0BC-8AA98E1146B0}" srcOrd="0" destOrd="0" presId="urn:microsoft.com/office/officeart/2005/8/layout/hierarchy3"/>
    <dgm:cxn modelId="{AD5421A9-0BE0-4B0E-B4B3-6686B464B715}" srcId="{88A44343-7965-4558-ABD5-86D36BDB0EE2}" destId="{05E2AE52-5BC9-460C-9F2E-C04F77745313}" srcOrd="1" destOrd="0" parTransId="{4407A575-2B1C-4F79-8215-D6C9EE98AC09}" sibTransId="{EF1538F2-7302-40A2-BBCD-B6659D5607FC}"/>
    <dgm:cxn modelId="{5B2774B5-C30C-4CBC-9FFC-CBFBB946A8DE}" srcId="{05E2AE52-5BC9-460C-9F2E-C04F77745313}" destId="{9F20BEEC-7E50-4763-AB4D-3532E35FA43D}" srcOrd="1" destOrd="0" parTransId="{579CE68E-8A4D-4BB6-95CF-47E303550A8D}" sibTransId="{F1A79148-D17B-4ED4-9B08-E6BF1BE36D27}"/>
    <dgm:cxn modelId="{88DCF0BD-EDC3-4586-87A1-E154CDDDEBA2}" type="presOf" srcId="{B75E37B6-2788-4459-8350-9475C2EBAB4B}" destId="{05A207BA-B3C5-453B-82FE-0E22D7FF96D5}" srcOrd="0" destOrd="0" presId="urn:microsoft.com/office/officeart/2005/8/layout/hierarchy3"/>
    <dgm:cxn modelId="{9B2B6AC9-F7B3-42FA-BD8E-36B18F33D051}" type="presOf" srcId="{9F20BEEC-7E50-4763-AB4D-3532E35FA43D}" destId="{B3B62FBC-8CAF-4D8E-BE65-D6339E193A4A}" srcOrd="0" destOrd="0" presId="urn:microsoft.com/office/officeart/2005/8/layout/hierarchy3"/>
    <dgm:cxn modelId="{B89575D9-119D-4D1C-9D09-63D16A703ADD}" type="presOf" srcId="{A3221FD8-6AF3-4034-95ED-3FACAA0AE962}" destId="{892CFDBC-FBBC-4E65-906E-0F34F915B654}" srcOrd="0" destOrd="0" presId="urn:microsoft.com/office/officeart/2005/8/layout/hierarchy3"/>
    <dgm:cxn modelId="{13E864E0-7683-4422-BE87-BA661175EE27}" srcId="{4615BC14-F8E8-4600-A725-FC17D1B5EE78}" destId="{D2BE858C-429B-4AF4-8905-AD37490A20AA}" srcOrd="0" destOrd="0" parTransId="{A2E97AD9-E44E-4EEB-9F3B-6FEBE68EF88F}" sibTransId="{E036871F-5B25-4998-A777-7607BF108CEC}"/>
    <dgm:cxn modelId="{7272C4E6-4D95-4C98-A75B-50E365A89E2D}" type="presOf" srcId="{4615BC14-F8E8-4600-A725-FC17D1B5EE78}" destId="{68AE2594-C3C0-4F6B-9C54-6D2A0285961A}" srcOrd="1" destOrd="0" presId="urn:microsoft.com/office/officeart/2005/8/layout/hierarchy3"/>
    <dgm:cxn modelId="{F8A82CEF-962E-4701-856B-E950211AFE6A}" srcId="{5C0924DA-246F-48B8-8CAB-B7AED8925DAC}" destId="{B75E37B6-2788-4459-8350-9475C2EBAB4B}" srcOrd="0" destOrd="0" parTransId="{C6EDB60A-A4F2-4339-8EAD-DACC5589C23E}" sibTransId="{13F650F5-F35F-4605-B321-6EDDEBA399F2}"/>
    <dgm:cxn modelId="{F94E8CF5-B958-4BC3-9BEA-1FEFB8BC2F54}" type="presOf" srcId="{F5FAFFAC-2E56-4C81-B7D6-01413321D57A}" destId="{EED0CAAF-2E46-45D9-A572-311DAC131AA7}" srcOrd="0" destOrd="0" presId="urn:microsoft.com/office/officeart/2005/8/layout/hierarchy3"/>
    <dgm:cxn modelId="{2B6BB719-EEF6-4D06-B11E-18431E8F4678}" type="presParOf" srcId="{1087A779-1A82-46EB-8149-421EF463A5F2}" destId="{F40ECB2A-5262-4D5D-BAB9-39F7C7DBC731}" srcOrd="0" destOrd="0" presId="urn:microsoft.com/office/officeart/2005/8/layout/hierarchy3"/>
    <dgm:cxn modelId="{E63C744A-18FE-4782-B42B-A2A61350484E}" type="presParOf" srcId="{F40ECB2A-5262-4D5D-BAB9-39F7C7DBC731}" destId="{D1FC7D91-C4D6-49F4-A077-EC952DD7949F}" srcOrd="0" destOrd="0" presId="urn:microsoft.com/office/officeart/2005/8/layout/hierarchy3"/>
    <dgm:cxn modelId="{F849A68F-764A-441D-B7FB-566382174C47}" type="presParOf" srcId="{D1FC7D91-C4D6-49F4-A077-EC952DD7949F}" destId="{33109EEB-3F6D-425F-B357-BDDE6DC74A9E}" srcOrd="0" destOrd="0" presId="urn:microsoft.com/office/officeart/2005/8/layout/hierarchy3"/>
    <dgm:cxn modelId="{AB453930-028F-4328-98E5-2E95CA1F5E03}" type="presParOf" srcId="{D1FC7D91-C4D6-49F4-A077-EC952DD7949F}" destId="{F683CE83-6B08-4EF7-AFA1-00392B141379}" srcOrd="1" destOrd="0" presId="urn:microsoft.com/office/officeart/2005/8/layout/hierarchy3"/>
    <dgm:cxn modelId="{2EB4E600-12E5-4B45-9BAF-EBC87A749620}" type="presParOf" srcId="{F40ECB2A-5262-4D5D-BAB9-39F7C7DBC731}" destId="{D913A3D2-7AE1-4002-B5A4-B04A230A43C4}" srcOrd="1" destOrd="0" presId="urn:microsoft.com/office/officeart/2005/8/layout/hierarchy3"/>
    <dgm:cxn modelId="{201941F5-EE5C-4B43-A44C-49770F561D00}" type="presParOf" srcId="{D913A3D2-7AE1-4002-B5A4-B04A230A43C4}" destId="{468439B3-C5D6-4509-91CB-CB60F505BD76}" srcOrd="0" destOrd="0" presId="urn:microsoft.com/office/officeart/2005/8/layout/hierarchy3"/>
    <dgm:cxn modelId="{7312D4F8-DFD0-4DCD-B2E4-93B8B402727C}" type="presParOf" srcId="{D913A3D2-7AE1-4002-B5A4-B04A230A43C4}" destId="{05A207BA-B3C5-453B-82FE-0E22D7FF96D5}" srcOrd="1" destOrd="0" presId="urn:microsoft.com/office/officeart/2005/8/layout/hierarchy3"/>
    <dgm:cxn modelId="{3B5D13BB-A360-48E6-8384-A42633EF0BE8}" type="presParOf" srcId="{D913A3D2-7AE1-4002-B5A4-B04A230A43C4}" destId="{892CFDBC-FBBC-4E65-906E-0F34F915B654}" srcOrd="2" destOrd="0" presId="urn:microsoft.com/office/officeart/2005/8/layout/hierarchy3"/>
    <dgm:cxn modelId="{3F5D329E-DD0A-4CBE-8CD3-DB15CC31F165}" type="presParOf" srcId="{D913A3D2-7AE1-4002-B5A4-B04A230A43C4}" destId="{252A7726-B271-4D0E-87D8-80E470F2F989}" srcOrd="3" destOrd="0" presId="urn:microsoft.com/office/officeart/2005/8/layout/hierarchy3"/>
    <dgm:cxn modelId="{5A010D79-95C2-4106-8AB3-8F1CA0B636C3}" type="presParOf" srcId="{1087A779-1A82-46EB-8149-421EF463A5F2}" destId="{601B0D58-5281-4B01-862A-1611748DFA19}" srcOrd="1" destOrd="0" presId="urn:microsoft.com/office/officeart/2005/8/layout/hierarchy3"/>
    <dgm:cxn modelId="{9421BF5E-5554-448E-9BFE-61E8D3C122C4}" type="presParOf" srcId="{601B0D58-5281-4B01-862A-1611748DFA19}" destId="{A3F3B53D-9B2F-4E3C-A2C7-F2930390D96E}" srcOrd="0" destOrd="0" presId="urn:microsoft.com/office/officeart/2005/8/layout/hierarchy3"/>
    <dgm:cxn modelId="{5E3D2292-D2A4-4F2D-B10B-03EA8EA311DD}" type="presParOf" srcId="{A3F3B53D-9B2F-4E3C-A2C7-F2930390D96E}" destId="{904307B3-82D4-4E3A-8066-5945D7B47950}" srcOrd="0" destOrd="0" presId="urn:microsoft.com/office/officeart/2005/8/layout/hierarchy3"/>
    <dgm:cxn modelId="{31D22F8F-45B7-493A-B991-EA947C9D44CD}" type="presParOf" srcId="{A3F3B53D-9B2F-4E3C-A2C7-F2930390D96E}" destId="{0436369E-5DBD-47BC-9D65-AC347B0FB1A3}" srcOrd="1" destOrd="0" presId="urn:microsoft.com/office/officeart/2005/8/layout/hierarchy3"/>
    <dgm:cxn modelId="{CF7D9571-DFA7-451A-A918-2734C6DFA9DD}" type="presParOf" srcId="{601B0D58-5281-4B01-862A-1611748DFA19}" destId="{704BEAEA-3B8C-4CBC-AAFE-B6C16286FB9B}" srcOrd="1" destOrd="0" presId="urn:microsoft.com/office/officeart/2005/8/layout/hierarchy3"/>
    <dgm:cxn modelId="{43D96945-308F-4BB1-AFB4-18C59A8EA489}" type="presParOf" srcId="{704BEAEA-3B8C-4CBC-AAFE-B6C16286FB9B}" destId="{3C01F7B3-A3F1-417E-9043-FE023F604AD3}" srcOrd="0" destOrd="0" presId="urn:microsoft.com/office/officeart/2005/8/layout/hierarchy3"/>
    <dgm:cxn modelId="{B6A630E6-E0B8-4858-A628-5E530D400917}" type="presParOf" srcId="{704BEAEA-3B8C-4CBC-AAFE-B6C16286FB9B}" destId="{577AB16A-5C15-41B9-BFB5-5859AB25C827}" srcOrd="1" destOrd="0" presId="urn:microsoft.com/office/officeart/2005/8/layout/hierarchy3"/>
    <dgm:cxn modelId="{0D8A83AB-9E0F-49EE-A350-6702465DAE68}" type="presParOf" srcId="{704BEAEA-3B8C-4CBC-AAFE-B6C16286FB9B}" destId="{D94752AF-DA75-427D-B69F-9F262AA9D3D8}" srcOrd="2" destOrd="0" presId="urn:microsoft.com/office/officeart/2005/8/layout/hierarchy3"/>
    <dgm:cxn modelId="{CC8902A5-0C48-4755-A3F7-020C83CB8B30}" type="presParOf" srcId="{704BEAEA-3B8C-4CBC-AAFE-B6C16286FB9B}" destId="{B3B62FBC-8CAF-4D8E-BE65-D6339E193A4A}" srcOrd="3" destOrd="0" presId="urn:microsoft.com/office/officeart/2005/8/layout/hierarchy3"/>
    <dgm:cxn modelId="{090A6E04-5A29-4D7A-A200-AB5E3411F578}" type="presParOf" srcId="{1087A779-1A82-46EB-8149-421EF463A5F2}" destId="{D34EF77A-86C3-465A-B88D-F84BD924A18C}" srcOrd="2" destOrd="0" presId="urn:microsoft.com/office/officeart/2005/8/layout/hierarchy3"/>
    <dgm:cxn modelId="{802B310D-F40F-41ED-9A7E-CCA62F90052D}" type="presParOf" srcId="{D34EF77A-86C3-465A-B88D-F84BD924A18C}" destId="{9FB947BC-42AE-4F8C-8EC5-83C905A968D6}" srcOrd="0" destOrd="0" presId="urn:microsoft.com/office/officeart/2005/8/layout/hierarchy3"/>
    <dgm:cxn modelId="{34C31D8D-C0D7-4C16-9D17-71748AA58E2E}" type="presParOf" srcId="{9FB947BC-42AE-4F8C-8EC5-83C905A968D6}" destId="{0675C327-8469-460F-A526-AD9BF5B13381}" srcOrd="0" destOrd="0" presId="urn:microsoft.com/office/officeart/2005/8/layout/hierarchy3"/>
    <dgm:cxn modelId="{09955E09-E8AD-459A-AADD-DD456C315B3C}" type="presParOf" srcId="{9FB947BC-42AE-4F8C-8EC5-83C905A968D6}" destId="{68AE2594-C3C0-4F6B-9C54-6D2A0285961A}" srcOrd="1" destOrd="0" presId="urn:microsoft.com/office/officeart/2005/8/layout/hierarchy3"/>
    <dgm:cxn modelId="{99E37E7C-7776-4295-8843-423BC3376CA1}" type="presParOf" srcId="{D34EF77A-86C3-465A-B88D-F84BD924A18C}" destId="{CD151D8E-AD30-42FE-8D92-8DD360F69E4E}" srcOrd="1" destOrd="0" presId="urn:microsoft.com/office/officeart/2005/8/layout/hierarchy3"/>
    <dgm:cxn modelId="{33CFED36-CCD6-4A78-8CFB-BD6DAB76117A}" type="presParOf" srcId="{CD151D8E-AD30-42FE-8D92-8DD360F69E4E}" destId="{64C7C563-A276-44BC-9B04-8D500C9E841D}" srcOrd="0" destOrd="0" presId="urn:microsoft.com/office/officeart/2005/8/layout/hierarchy3"/>
    <dgm:cxn modelId="{F4808833-88C6-4259-AF4F-16C655C16F55}" type="presParOf" srcId="{CD151D8E-AD30-42FE-8D92-8DD360F69E4E}" destId="{8C14875F-2824-41AE-A0BC-8AA98E1146B0}" srcOrd="1" destOrd="0" presId="urn:microsoft.com/office/officeart/2005/8/layout/hierarchy3"/>
    <dgm:cxn modelId="{C39CC9EB-06BB-4A89-8904-E9FF4ACF23EB}" type="presParOf" srcId="{CD151D8E-AD30-42FE-8D92-8DD360F69E4E}" destId="{EED0CAAF-2E46-45D9-A572-311DAC131AA7}" srcOrd="2" destOrd="0" presId="urn:microsoft.com/office/officeart/2005/8/layout/hierarchy3"/>
    <dgm:cxn modelId="{7B3CAE1E-089D-4A6E-87C2-AA9392B4ADFE}" type="presParOf" srcId="{CD151D8E-AD30-42FE-8D92-8DD360F69E4E}" destId="{6C044F36-24DA-4C41-AB25-2D383EEBFF2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067B6B-484B-4BDD-A3F6-F7AA20766BD6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78595E2E-CB63-44CD-A727-377126D6BD0B}">
      <dgm:prSet phldrT="[Texto]" custT="1"/>
      <dgm:spPr/>
      <dgm:t>
        <a:bodyPr/>
        <a:lstStyle/>
        <a:p>
          <a:r>
            <a:rPr lang="pt-BR" sz="1600" dirty="0"/>
            <a:t>realidade sociodemográfica </a:t>
          </a:r>
        </a:p>
      </dgm:t>
    </dgm:pt>
    <dgm:pt modelId="{DE656BF1-CBBF-49FE-95B7-77DC6FDBB81F}" type="parTrans" cxnId="{6911EAE5-43A6-4095-ABBC-5303D2717A38}">
      <dgm:prSet/>
      <dgm:spPr/>
      <dgm:t>
        <a:bodyPr/>
        <a:lstStyle/>
        <a:p>
          <a:endParaRPr lang="pt-BR" sz="2800"/>
        </a:p>
      </dgm:t>
    </dgm:pt>
    <dgm:pt modelId="{E9A0A09E-AA8B-4CBA-9D2B-CACA3A3D1811}" type="sibTrans" cxnId="{6911EAE5-43A6-4095-ABBC-5303D2717A38}">
      <dgm:prSet/>
      <dgm:spPr/>
      <dgm:t>
        <a:bodyPr/>
        <a:lstStyle/>
        <a:p>
          <a:endParaRPr lang="pt-BR" sz="2800"/>
        </a:p>
      </dgm:t>
    </dgm:pt>
    <dgm:pt modelId="{B5583CB9-0A38-4D57-8417-BFAD47DB2B35}">
      <dgm:prSet custT="1"/>
      <dgm:spPr/>
      <dgm:t>
        <a:bodyPr/>
        <a:lstStyle/>
        <a:p>
          <a:r>
            <a:rPr lang="pt-BR" sz="1600" dirty="0"/>
            <a:t>potencialidades e fragilidades da economia</a:t>
          </a:r>
        </a:p>
      </dgm:t>
    </dgm:pt>
    <dgm:pt modelId="{54B119FA-DED5-40C0-BEBE-AC81452FACB4}" type="parTrans" cxnId="{0E8FCB01-B513-4621-A587-BDFA2586A574}">
      <dgm:prSet/>
      <dgm:spPr/>
      <dgm:t>
        <a:bodyPr/>
        <a:lstStyle/>
        <a:p>
          <a:endParaRPr lang="pt-BR" sz="2800"/>
        </a:p>
      </dgm:t>
    </dgm:pt>
    <dgm:pt modelId="{49712022-E1F9-41BE-8A63-03F3D58E65AF}" type="sibTrans" cxnId="{0E8FCB01-B513-4621-A587-BDFA2586A574}">
      <dgm:prSet/>
      <dgm:spPr/>
      <dgm:t>
        <a:bodyPr/>
        <a:lstStyle/>
        <a:p>
          <a:endParaRPr lang="pt-BR" sz="2800"/>
        </a:p>
      </dgm:t>
    </dgm:pt>
    <dgm:pt modelId="{371106C7-5683-44F7-98FB-7556D4EBF6AF}">
      <dgm:prSet custT="1"/>
      <dgm:spPr/>
      <dgm:t>
        <a:bodyPr/>
        <a:lstStyle/>
        <a:p>
          <a:r>
            <a:rPr lang="pt-BR" sz="1600" dirty="0"/>
            <a:t>dinâmica conjuntural do emprego</a:t>
          </a:r>
        </a:p>
      </dgm:t>
    </dgm:pt>
    <dgm:pt modelId="{398B45CE-3930-453E-827C-BA9D9A9767C6}" type="parTrans" cxnId="{9705573C-793B-4C7D-A432-2B7A975F236F}">
      <dgm:prSet/>
      <dgm:spPr/>
      <dgm:t>
        <a:bodyPr/>
        <a:lstStyle/>
        <a:p>
          <a:endParaRPr lang="pt-BR" sz="2800"/>
        </a:p>
      </dgm:t>
    </dgm:pt>
    <dgm:pt modelId="{7FF0657E-A44A-46C3-8A16-017D64389888}" type="sibTrans" cxnId="{9705573C-793B-4C7D-A432-2B7A975F236F}">
      <dgm:prSet/>
      <dgm:spPr/>
      <dgm:t>
        <a:bodyPr/>
        <a:lstStyle/>
        <a:p>
          <a:endParaRPr lang="pt-BR" sz="2800"/>
        </a:p>
      </dgm:t>
    </dgm:pt>
    <dgm:pt modelId="{6BB4C147-91C5-4513-9ED7-6665A8CDA480}">
      <dgm:prSet custT="1"/>
      <dgm:spPr/>
      <dgm:t>
        <a:bodyPr/>
        <a:lstStyle/>
        <a:p>
          <a:r>
            <a:rPr lang="pt-BR" sz="1600" dirty="0"/>
            <a:t>restrições e condicionantes ambientais</a:t>
          </a:r>
        </a:p>
      </dgm:t>
    </dgm:pt>
    <dgm:pt modelId="{EAA6AF93-4C6D-488F-A26D-9411AE3E959A}" type="parTrans" cxnId="{ACA7D974-0FF4-43CC-B618-F899844D0014}">
      <dgm:prSet/>
      <dgm:spPr/>
      <dgm:t>
        <a:bodyPr/>
        <a:lstStyle/>
        <a:p>
          <a:endParaRPr lang="pt-BR" sz="2800"/>
        </a:p>
      </dgm:t>
    </dgm:pt>
    <dgm:pt modelId="{10ECABDF-E038-4FDC-8B55-9ACBEBF6ADC1}" type="sibTrans" cxnId="{ACA7D974-0FF4-43CC-B618-F899844D0014}">
      <dgm:prSet/>
      <dgm:spPr/>
      <dgm:t>
        <a:bodyPr/>
        <a:lstStyle/>
        <a:p>
          <a:endParaRPr lang="pt-BR" sz="2800"/>
        </a:p>
      </dgm:t>
    </dgm:pt>
    <dgm:pt modelId="{B3D5ADFB-3229-4559-8C31-DB18AFD4A625}">
      <dgm:prSet custT="1"/>
      <dgm:spPr/>
      <dgm:t>
        <a:bodyPr/>
        <a:lstStyle/>
        <a:p>
          <a:pPr>
            <a:buNone/>
          </a:pPr>
          <a:r>
            <a:rPr lang="pt-BR" sz="1600" b="1" dirty="0"/>
            <a:t>Público-alvo</a:t>
          </a:r>
        </a:p>
      </dgm:t>
    </dgm:pt>
    <dgm:pt modelId="{0EF8D716-082F-483F-A613-412648968C22}" type="parTrans" cxnId="{51A54F22-6F14-4455-82D1-D8A04E0AED33}">
      <dgm:prSet/>
      <dgm:spPr/>
      <dgm:t>
        <a:bodyPr/>
        <a:lstStyle/>
        <a:p>
          <a:endParaRPr lang="pt-BR"/>
        </a:p>
      </dgm:t>
    </dgm:pt>
    <dgm:pt modelId="{4DED6061-DA7A-44BC-A8DB-A4E86331FA8D}" type="sibTrans" cxnId="{51A54F22-6F14-4455-82D1-D8A04E0AED33}">
      <dgm:prSet/>
      <dgm:spPr/>
      <dgm:t>
        <a:bodyPr/>
        <a:lstStyle/>
        <a:p>
          <a:endParaRPr lang="pt-BR"/>
        </a:p>
      </dgm:t>
    </dgm:pt>
    <dgm:pt modelId="{D3BC3679-FB52-4252-AE7F-DCB443DF05B4}" type="pres">
      <dgm:prSet presAssocID="{03067B6B-484B-4BDD-A3F6-F7AA20766BD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E8493C55-5287-4FFA-A416-A2FCF325FDC3}" type="pres">
      <dgm:prSet presAssocID="{03067B6B-484B-4BDD-A3F6-F7AA20766BD6}" presName="children" presStyleCnt="0"/>
      <dgm:spPr/>
    </dgm:pt>
    <dgm:pt modelId="{8FBAB833-E041-41BB-8B89-69485B15D908}" type="pres">
      <dgm:prSet presAssocID="{03067B6B-484B-4BDD-A3F6-F7AA20766BD6}" presName="child4group" presStyleCnt="0"/>
      <dgm:spPr/>
    </dgm:pt>
    <dgm:pt modelId="{26F30F28-0578-47E9-AAE0-3D058EE402B8}" type="pres">
      <dgm:prSet presAssocID="{03067B6B-484B-4BDD-A3F6-F7AA20766BD6}" presName="child4" presStyleLbl="bgAcc1" presStyleIdx="0" presStyleCnt="1" custScaleX="147693" custScaleY="248691" custLinFactNeighborX="-6349" custLinFactNeighborY="-73595"/>
      <dgm:spPr/>
    </dgm:pt>
    <dgm:pt modelId="{3DE6229A-B88C-41E4-AAE2-7F0E9CA91DBD}" type="pres">
      <dgm:prSet presAssocID="{03067B6B-484B-4BDD-A3F6-F7AA20766BD6}" presName="child4Text" presStyleLbl="bgAcc1" presStyleIdx="0" presStyleCnt="1">
        <dgm:presLayoutVars>
          <dgm:bulletEnabled val="1"/>
        </dgm:presLayoutVars>
      </dgm:prSet>
      <dgm:spPr/>
    </dgm:pt>
    <dgm:pt modelId="{421A26D6-6011-4440-A7B4-0BA237C11716}" type="pres">
      <dgm:prSet presAssocID="{03067B6B-484B-4BDD-A3F6-F7AA20766BD6}" presName="childPlaceholder" presStyleCnt="0"/>
      <dgm:spPr/>
    </dgm:pt>
    <dgm:pt modelId="{552B4FCF-3A36-4F43-8B10-999AA7B6FB48}" type="pres">
      <dgm:prSet presAssocID="{03067B6B-484B-4BDD-A3F6-F7AA20766BD6}" presName="circle" presStyleCnt="0"/>
      <dgm:spPr/>
    </dgm:pt>
    <dgm:pt modelId="{30755856-F9A2-45D2-97B6-4D789D49D03E}" type="pres">
      <dgm:prSet presAssocID="{03067B6B-484B-4BDD-A3F6-F7AA20766BD6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914F50B5-400A-4DD4-8E78-A2B86B94D54D}" type="pres">
      <dgm:prSet presAssocID="{03067B6B-484B-4BDD-A3F6-F7AA20766BD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BF01C8DC-61AE-4CA8-888F-99743A25CA83}" type="pres">
      <dgm:prSet presAssocID="{03067B6B-484B-4BDD-A3F6-F7AA20766BD6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13B5B3AB-D748-433E-8452-EE39BAE6B6DF}" type="pres">
      <dgm:prSet presAssocID="{03067B6B-484B-4BDD-A3F6-F7AA20766BD6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284D6E7F-9321-4A7A-8C4F-2C1F9EDD3B56}" type="pres">
      <dgm:prSet presAssocID="{03067B6B-484B-4BDD-A3F6-F7AA20766BD6}" presName="quadrantPlaceholder" presStyleCnt="0"/>
      <dgm:spPr/>
    </dgm:pt>
    <dgm:pt modelId="{5F353BF0-5B33-4F61-BDC1-C766D5505947}" type="pres">
      <dgm:prSet presAssocID="{03067B6B-484B-4BDD-A3F6-F7AA20766BD6}" presName="center1" presStyleLbl="fgShp" presStyleIdx="0" presStyleCnt="2"/>
      <dgm:spPr/>
    </dgm:pt>
    <dgm:pt modelId="{21E6808C-6387-49F7-B98D-28EECEAD1F24}" type="pres">
      <dgm:prSet presAssocID="{03067B6B-484B-4BDD-A3F6-F7AA20766BD6}" presName="center2" presStyleLbl="fgShp" presStyleIdx="1" presStyleCnt="2"/>
      <dgm:spPr/>
    </dgm:pt>
  </dgm:ptLst>
  <dgm:cxnLst>
    <dgm:cxn modelId="{0E8FCB01-B513-4621-A587-BDFA2586A574}" srcId="{03067B6B-484B-4BDD-A3F6-F7AA20766BD6}" destId="{B5583CB9-0A38-4D57-8417-BFAD47DB2B35}" srcOrd="1" destOrd="0" parTransId="{54B119FA-DED5-40C0-BEBE-AC81452FACB4}" sibTransId="{49712022-E1F9-41BE-8A63-03F3D58E65AF}"/>
    <dgm:cxn modelId="{51A54F22-6F14-4455-82D1-D8A04E0AED33}" srcId="{6BB4C147-91C5-4513-9ED7-6665A8CDA480}" destId="{B3D5ADFB-3229-4559-8C31-DB18AFD4A625}" srcOrd="0" destOrd="0" parTransId="{0EF8D716-082F-483F-A613-412648968C22}" sibTransId="{4DED6061-DA7A-44BC-A8DB-A4E86331FA8D}"/>
    <dgm:cxn modelId="{0EAC8B28-8336-45C6-A496-994CC15272F1}" type="presOf" srcId="{B5583CB9-0A38-4D57-8417-BFAD47DB2B35}" destId="{914F50B5-400A-4DD4-8E78-A2B86B94D54D}" srcOrd="0" destOrd="0" presId="urn:microsoft.com/office/officeart/2005/8/layout/cycle4"/>
    <dgm:cxn modelId="{9F5CC934-7E05-45A3-98C2-ACA83231AEA6}" type="presOf" srcId="{B3D5ADFB-3229-4559-8C31-DB18AFD4A625}" destId="{26F30F28-0578-47E9-AAE0-3D058EE402B8}" srcOrd="0" destOrd="0" presId="urn:microsoft.com/office/officeart/2005/8/layout/cycle4"/>
    <dgm:cxn modelId="{B4F33535-BEE9-40CE-A2C9-05BE4F8945DD}" type="presOf" srcId="{03067B6B-484B-4BDD-A3F6-F7AA20766BD6}" destId="{D3BC3679-FB52-4252-AE7F-DCB443DF05B4}" srcOrd="0" destOrd="0" presId="urn:microsoft.com/office/officeart/2005/8/layout/cycle4"/>
    <dgm:cxn modelId="{9705573C-793B-4C7D-A432-2B7A975F236F}" srcId="{03067B6B-484B-4BDD-A3F6-F7AA20766BD6}" destId="{371106C7-5683-44F7-98FB-7556D4EBF6AF}" srcOrd="2" destOrd="0" parTransId="{398B45CE-3930-453E-827C-BA9D9A9767C6}" sibTransId="{7FF0657E-A44A-46C3-8A16-017D64389888}"/>
    <dgm:cxn modelId="{ACA7D974-0FF4-43CC-B618-F899844D0014}" srcId="{03067B6B-484B-4BDD-A3F6-F7AA20766BD6}" destId="{6BB4C147-91C5-4513-9ED7-6665A8CDA480}" srcOrd="3" destOrd="0" parTransId="{EAA6AF93-4C6D-488F-A26D-9411AE3E959A}" sibTransId="{10ECABDF-E038-4FDC-8B55-9ACBEBF6ADC1}"/>
    <dgm:cxn modelId="{687A0B75-79BC-4DA0-9482-02D436716B8B}" type="presOf" srcId="{371106C7-5683-44F7-98FB-7556D4EBF6AF}" destId="{BF01C8DC-61AE-4CA8-888F-99743A25CA83}" srcOrd="0" destOrd="0" presId="urn:microsoft.com/office/officeart/2005/8/layout/cycle4"/>
    <dgm:cxn modelId="{090484A9-8F9B-4E38-8C05-5BF72857B9E6}" type="presOf" srcId="{B3D5ADFB-3229-4559-8C31-DB18AFD4A625}" destId="{3DE6229A-B88C-41E4-AAE2-7F0E9CA91DBD}" srcOrd="1" destOrd="0" presId="urn:microsoft.com/office/officeart/2005/8/layout/cycle4"/>
    <dgm:cxn modelId="{F34EA0AA-FE65-4C1A-8EFD-F32CE64F1904}" type="presOf" srcId="{78595E2E-CB63-44CD-A727-377126D6BD0B}" destId="{30755856-F9A2-45D2-97B6-4D789D49D03E}" srcOrd="0" destOrd="0" presId="urn:microsoft.com/office/officeart/2005/8/layout/cycle4"/>
    <dgm:cxn modelId="{6911EAE5-43A6-4095-ABBC-5303D2717A38}" srcId="{03067B6B-484B-4BDD-A3F6-F7AA20766BD6}" destId="{78595E2E-CB63-44CD-A727-377126D6BD0B}" srcOrd="0" destOrd="0" parTransId="{DE656BF1-CBBF-49FE-95B7-77DC6FDBB81F}" sibTransId="{E9A0A09E-AA8B-4CBA-9D2B-CACA3A3D1811}"/>
    <dgm:cxn modelId="{35F3F2EE-8E78-4A0C-A33C-57AB6307EEA1}" type="presOf" srcId="{6BB4C147-91C5-4513-9ED7-6665A8CDA480}" destId="{13B5B3AB-D748-433E-8452-EE39BAE6B6DF}" srcOrd="0" destOrd="0" presId="urn:microsoft.com/office/officeart/2005/8/layout/cycle4"/>
    <dgm:cxn modelId="{9BBC4D08-577A-4EBD-855A-916C9B80137A}" type="presParOf" srcId="{D3BC3679-FB52-4252-AE7F-DCB443DF05B4}" destId="{E8493C55-5287-4FFA-A416-A2FCF325FDC3}" srcOrd="0" destOrd="0" presId="urn:microsoft.com/office/officeart/2005/8/layout/cycle4"/>
    <dgm:cxn modelId="{00B3D3F0-0F91-42C7-986F-BCE5E85DB303}" type="presParOf" srcId="{E8493C55-5287-4FFA-A416-A2FCF325FDC3}" destId="{8FBAB833-E041-41BB-8B89-69485B15D908}" srcOrd="0" destOrd="0" presId="urn:microsoft.com/office/officeart/2005/8/layout/cycle4"/>
    <dgm:cxn modelId="{DBF21424-0822-4FAE-BF39-45E815652DCA}" type="presParOf" srcId="{8FBAB833-E041-41BB-8B89-69485B15D908}" destId="{26F30F28-0578-47E9-AAE0-3D058EE402B8}" srcOrd="0" destOrd="0" presId="urn:microsoft.com/office/officeart/2005/8/layout/cycle4"/>
    <dgm:cxn modelId="{BFF344EF-BB9B-4060-BB22-13B293F0D681}" type="presParOf" srcId="{8FBAB833-E041-41BB-8B89-69485B15D908}" destId="{3DE6229A-B88C-41E4-AAE2-7F0E9CA91DBD}" srcOrd="1" destOrd="0" presId="urn:microsoft.com/office/officeart/2005/8/layout/cycle4"/>
    <dgm:cxn modelId="{1C542F04-617F-4A12-9E46-544234D2ADD6}" type="presParOf" srcId="{E8493C55-5287-4FFA-A416-A2FCF325FDC3}" destId="{421A26D6-6011-4440-A7B4-0BA237C11716}" srcOrd="1" destOrd="0" presId="urn:microsoft.com/office/officeart/2005/8/layout/cycle4"/>
    <dgm:cxn modelId="{F7D700C1-BF0D-4615-8387-EA5D54C1C814}" type="presParOf" srcId="{D3BC3679-FB52-4252-AE7F-DCB443DF05B4}" destId="{552B4FCF-3A36-4F43-8B10-999AA7B6FB48}" srcOrd="1" destOrd="0" presId="urn:microsoft.com/office/officeart/2005/8/layout/cycle4"/>
    <dgm:cxn modelId="{A342B6DF-BA69-4601-84B0-3968E9A4D0AC}" type="presParOf" srcId="{552B4FCF-3A36-4F43-8B10-999AA7B6FB48}" destId="{30755856-F9A2-45D2-97B6-4D789D49D03E}" srcOrd="0" destOrd="0" presId="urn:microsoft.com/office/officeart/2005/8/layout/cycle4"/>
    <dgm:cxn modelId="{08726516-A768-4F91-B289-AD7FF8C240F6}" type="presParOf" srcId="{552B4FCF-3A36-4F43-8B10-999AA7B6FB48}" destId="{914F50B5-400A-4DD4-8E78-A2B86B94D54D}" srcOrd="1" destOrd="0" presId="urn:microsoft.com/office/officeart/2005/8/layout/cycle4"/>
    <dgm:cxn modelId="{DD3EE51E-707E-403C-905E-7CC94D45376C}" type="presParOf" srcId="{552B4FCF-3A36-4F43-8B10-999AA7B6FB48}" destId="{BF01C8DC-61AE-4CA8-888F-99743A25CA83}" srcOrd="2" destOrd="0" presId="urn:microsoft.com/office/officeart/2005/8/layout/cycle4"/>
    <dgm:cxn modelId="{D47CC50E-A63D-4BB8-8ABA-E69A9239F80C}" type="presParOf" srcId="{552B4FCF-3A36-4F43-8B10-999AA7B6FB48}" destId="{13B5B3AB-D748-433E-8452-EE39BAE6B6DF}" srcOrd="3" destOrd="0" presId="urn:microsoft.com/office/officeart/2005/8/layout/cycle4"/>
    <dgm:cxn modelId="{79D410EF-A13C-466A-8C7D-E7A03C9E4E44}" type="presParOf" srcId="{552B4FCF-3A36-4F43-8B10-999AA7B6FB48}" destId="{284D6E7F-9321-4A7A-8C4F-2C1F9EDD3B56}" srcOrd="4" destOrd="0" presId="urn:microsoft.com/office/officeart/2005/8/layout/cycle4"/>
    <dgm:cxn modelId="{D4B20FB2-4261-4F98-8AD4-3A33D1B5681D}" type="presParOf" srcId="{D3BC3679-FB52-4252-AE7F-DCB443DF05B4}" destId="{5F353BF0-5B33-4F61-BDC1-C766D5505947}" srcOrd="2" destOrd="0" presId="urn:microsoft.com/office/officeart/2005/8/layout/cycle4"/>
    <dgm:cxn modelId="{04E3A41C-BBDB-4D82-A045-CA2A5263DAFF}" type="presParOf" srcId="{D3BC3679-FB52-4252-AE7F-DCB443DF05B4}" destId="{21E6808C-6387-49F7-B98D-28EECEAD1F2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0FD520-53C9-4446-ADFB-469C38ECB0F8}" type="doc">
      <dgm:prSet loTypeId="urn:microsoft.com/office/officeart/2005/8/layout/arrow2" loCatId="process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pt-BR"/>
        </a:p>
      </dgm:t>
    </dgm:pt>
    <dgm:pt modelId="{B73E3906-066F-4508-B3CB-A376C8229200}">
      <dgm:prSet phldrT="[Texto]" custT="1"/>
      <dgm:spPr/>
      <dgm:t>
        <a:bodyPr/>
        <a:lstStyle/>
        <a:p>
          <a:r>
            <a:rPr lang="pt-BR" sz="2400" dirty="0"/>
            <a:t>1930-1940</a:t>
          </a:r>
        </a:p>
      </dgm:t>
    </dgm:pt>
    <dgm:pt modelId="{A487BBF7-9628-4E78-B837-17AFE28FBE16}" type="parTrans" cxnId="{A7AC05C7-4221-40BD-ABC3-4634E842017D}">
      <dgm:prSet/>
      <dgm:spPr/>
      <dgm:t>
        <a:bodyPr/>
        <a:lstStyle/>
        <a:p>
          <a:endParaRPr lang="pt-BR" sz="2400"/>
        </a:p>
      </dgm:t>
    </dgm:pt>
    <dgm:pt modelId="{C2844B5A-CC23-4D54-8F32-113ABE84F4BD}" type="sibTrans" cxnId="{A7AC05C7-4221-40BD-ABC3-4634E842017D}">
      <dgm:prSet/>
      <dgm:spPr/>
      <dgm:t>
        <a:bodyPr/>
        <a:lstStyle/>
        <a:p>
          <a:endParaRPr lang="pt-BR" sz="2400"/>
        </a:p>
      </dgm:t>
    </dgm:pt>
    <dgm:pt modelId="{37B2E016-C6D9-45BF-84DF-7A0512BE4D4B}">
      <dgm:prSet custT="1"/>
      <dgm:spPr/>
      <dgm:t>
        <a:bodyPr/>
        <a:lstStyle/>
        <a:p>
          <a:r>
            <a:rPr lang="pt-BR" sz="2400" dirty="0"/>
            <a:t>1950-1960</a:t>
          </a:r>
        </a:p>
      </dgm:t>
    </dgm:pt>
    <dgm:pt modelId="{E607CBC0-26CD-4204-846C-7D880E1BECA0}" type="parTrans" cxnId="{D6C683A0-BA4C-4CBE-B2E3-61EDDE142755}">
      <dgm:prSet/>
      <dgm:spPr/>
      <dgm:t>
        <a:bodyPr/>
        <a:lstStyle/>
        <a:p>
          <a:endParaRPr lang="pt-BR" sz="2400"/>
        </a:p>
      </dgm:t>
    </dgm:pt>
    <dgm:pt modelId="{7E525579-1E53-421E-BFC7-D132BE5C1550}" type="sibTrans" cxnId="{D6C683A0-BA4C-4CBE-B2E3-61EDDE142755}">
      <dgm:prSet/>
      <dgm:spPr/>
      <dgm:t>
        <a:bodyPr/>
        <a:lstStyle/>
        <a:p>
          <a:endParaRPr lang="pt-BR" sz="2400"/>
        </a:p>
      </dgm:t>
    </dgm:pt>
    <dgm:pt modelId="{254ACF38-3B16-4FC3-A784-D259643D7F02}">
      <dgm:prSet custT="1"/>
      <dgm:spPr/>
      <dgm:t>
        <a:bodyPr/>
        <a:lstStyle/>
        <a:p>
          <a:r>
            <a:rPr lang="pt-BR" sz="1800" dirty="0"/>
            <a:t>Plano de Metas de JK</a:t>
          </a:r>
        </a:p>
      </dgm:t>
    </dgm:pt>
    <dgm:pt modelId="{6A51ABFD-45AA-4824-A7AA-7BA7E558F24E}" type="parTrans" cxnId="{8B665C2A-FD0A-4227-9DF1-E0392FF3668B}">
      <dgm:prSet/>
      <dgm:spPr/>
      <dgm:t>
        <a:bodyPr/>
        <a:lstStyle/>
        <a:p>
          <a:endParaRPr lang="pt-BR" sz="2400"/>
        </a:p>
      </dgm:t>
    </dgm:pt>
    <dgm:pt modelId="{F1A2DB4F-B14B-495A-BF1F-F4866A3E959C}" type="sibTrans" cxnId="{8B665C2A-FD0A-4227-9DF1-E0392FF3668B}">
      <dgm:prSet/>
      <dgm:spPr/>
      <dgm:t>
        <a:bodyPr/>
        <a:lstStyle/>
        <a:p>
          <a:endParaRPr lang="pt-BR" sz="2400"/>
        </a:p>
      </dgm:t>
    </dgm:pt>
    <dgm:pt modelId="{44944669-4135-4C3A-87AA-40C1AB85C77F}">
      <dgm:prSet custT="1"/>
      <dgm:spPr/>
      <dgm:t>
        <a:bodyPr/>
        <a:lstStyle/>
        <a:p>
          <a:r>
            <a:rPr lang="pt-BR" sz="1800" dirty="0"/>
            <a:t>Planos Nacionais de Desenvolvimento (</a:t>
          </a:r>
          <a:r>
            <a:rPr lang="pt-BR" sz="1800" dirty="0" err="1"/>
            <a:t>PNDs</a:t>
          </a:r>
          <a:r>
            <a:rPr lang="pt-BR" sz="1800" dirty="0"/>
            <a:t>) dos governos militares</a:t>
          </a:r>
        </a:p>
      </dgm:t>
    </dgm:pt>
    <dgm:pt modelId="{2A9B06FA-6291-4CFB-BCCB-A073D67CF0D1}" type="parTrans" cxnId="{3ABC53CF-9ADE-4605-989E-A7D28EAE8D9E}">
      <dgm:prSet/>
      <dgm:spPr/>
      <dgm:t>
        <a:bodyPr/>
        <a:lstStyle/>
        <a:p>
          <a:endParaRPr lang="pt-BR" sz="2400"/>
        </a:p>
      </dgm:t>
    </dgm:pt>
    <dgm:pt modelId="{575D473D-91A8-48D5-A4F2-9AEB4BC7D285}" type="sibTrans" cxnId="{3ABC53CF-9ADE-4605-989E-A7D28EAE8D9E}">
      <dgm:prSet/>
      <dgm:spPr/>
      <dgm:t>
        <a:bodyPr/>
        <a:lstStyle/>
        <a:p>
          <a:endParaRPr lang="pt-BR" sz="2400"/>
        </a:p>
      </dgm:t>
    </dgm:pt>
    <dgm:pt modelId="{C731EA59-B71D-41EF-80FF-77E80A9F45C5}">
      <dgm:prSet phldrT="[Texto]" custT="1"/>
      <dgm:spPr/>
      <dgm:t>
        <a:bodyPr/>
        <a:lstStyle/>
        <a:p>
          <a:r>
            <a:rPr lang="pt-BR" sz="1800" dirty="0"/>
            <a:t>“Plano Especial de Obras Públicas e Aparelhamento da Defesa Nacional”</a:t>
          </a:r>
        </a:p>
      </dgm:t>
    </dgm:pt>
    <dgm:pt modelId="{78B26D01-D34D-4ED3-8DF6-929A85A50162}" type="parTrans" cxnId="{41A499D9-DE1D-43BF-AF1F-F30230DB55B1}">
      <dgm:prSet/>
      <dgm:spPr/>
      <dgm:t>
        <a:bodyPr/>
        <a:lstStyle/>
        <a:p>
          <a:endParaRPr lang="pt-BR" sz="2400"/>
        </a:p>
      </dgm:t>
    </dgm:pt>
    <dgm:pt modelId="{AE271EC9-B8D6-4BA7-A784-F2A94E4ED565}" type="sibTrans" cxnId="{41A499D9-DE1D-43BF-AF1F-F30230DB55B1}">
      <dgm:prSet/>
      <dgm:spPr/>
      <dgm:t>
        <a:bodyPr/>
        <a:lstStyle/>
        <a:p>
          <a:endParaRPr lang="pt-BR" sz="2400"/>
        </a:p>
      </dgm:t>
    </dgm:pt>
    <dgm:pt modelId="{D2D5A6FD-044B-4A88-9F79-5A98E42004AC}">
      <dgm:prSet custT="1"/>
      <dgm:spPr/>
      <dgm:t>
        <a:bodyPr/>
        <a:lstStyle/>
        <a:p>
          <a:r>
            <a:rPr lang="pt-BR" sz="2400" dirty="0"/>
            <a:t>1964-1985</a:t>
          </a:r>
        </a:p>
      </dgm:t>
    </dgm:pt>
    <dgm:pt modelId="{F726A768-FB49-45CD-8A3C-C3547B6D35A1}" type="parTrans" cxnId="{D0B0C705-78B1-4D8B-A1EC-5523970C5774}">
      <dgm:prSet/>
      <dgm:spPr/>
      <dgm:t>
        <a:bodyPr/>
        <a:lstStyle/>
        <a:p>
          <a:endParaRPr lang="pt-BR" sz="2400"/>
        </a:p>
      </dgm:t>
    </dgm:pt>
    <dgm:pt modelId="{75CEE2D2-2799-4DDF-9A3A-95366453FC3F}" type="sibTrans" cxnId="{D0B0C705-78B1-4D8B-A1EC-5523970C5774}">
      <dgm:prSet/>
      <dgm:spPr/>
      <dgm:t>
        <a:bodyPr/>
        <a:lstStyle/>
        <a:p>
          <a:endParaRPr lang="pt-BR" sz="2400"/>
        </a:p>
      </dgm:t>
    </dgm:pt>
    <dgm:pt modelId="{AA107393-E41B-4066-AE73-EBB639A918FE}" type="pres">
      <dgm:prSet presAssocID="{DB0FD520-53C9-4446-ADFB-469C38ECB0F8}" presName="arrowDiagram" presStyleCnt="0">
        <dgm:presLayoutVars>
          <dgm:chMax val="5"/>
          <dgm:dir/>
          <dgm:resizeHandles val="exact"/>
        </dgm:presLayoutVars>
      </dgm:prSet>
      <dgm:spPr/>
    </dgm:pt>
    <dgm:pt modelId="{A9F85123-B746-45A0-BC53-D70B96842B06}" type="pres">
      <dgm:prSet presAssocID="{DB0FD520-53C9-4446-ADFB-469C38ECB0F8}" presName="arrow" presStyleLbl="bgShp" presStyleIdx="0" presStyleCnt="1"/>
      <dgm:spPr/>
    </dgm:pt>
    <dgm:pt modelId="{4287639A-E495-447A-9751-3F5B41A1753F}" type="pres">
      <dgm:prSet presAssocID="{DB0FD520-53C9-4446-ADFB-469C38ECB0F8}" presName="arrowDiagram3" presStyleCnt="0"/>
      <dgm:spPr/>
    </dgm:pt>
    <dgm:pt modelId="{0917196A-8DB1-4216-BAF1-D4C452984D30}" type="pres">
      <dgm:prSet presAssocID="{B73E3906-066F-4508-B3CB-A376C8229200}" presName="bullet3a" presStyleLbl="node1" presStyleIdx="0" presStyleCnt="3"/>
      <dgm:spPr/>
    </dgm:pt>
    <dgm:pt modelId="{2E6A869A-4D07-4130-BC85-21855B563363}" type="pres">
      <dgm:prSet presAssocID="{B73E3906-066F-4508-B3CB-A376C8229200}" presName="textBox3a" presStyleLbl="revTx" presStyleIdx="0" presStyleCnt="3">
        <dgm:presLayoutVars>
          <dgm:bulletEnabled val="1"/>
        </dgm:presLayoutVars>
      </dgm:prSet>
      <dgm:spPr/>
    </dgm:pt>
    <dgm:pt modelId="{A7CC9E38-84C2-4B53-9590-756F73B0BFC4}" type="pres">
      <dgm:prSet presAssocID="{37B2E016-C6D9-45BF-84DF-7A0512BE4D4B}" presName="bullet3b" presStyleLbl="node1" presStyleIdx="1" presStyleCnt="3"/>
      <dgm:spPr/>
    </dgm:pt>
    <dgm:pt modelId="{39DBED85-5DBB-482F-A4C7-327827261738}" type="pres">
      <dgm:prSet presAssocID="{37B2E016-C6D9-45BF-84DF-7A0512BE4D4B}" presName="textBox3b" presStyleLbl="revTx" presStyleIdx="1" presStyleCnt="3">
        <dgm:presLayoutVars>
          <dgm:bulletEnabled val="1"/>
        </dgm:presLayoutVars>
      </dgm:prSet>
      <dgm:spPr/>
    </dgm:pt>
    <dgm:pt modelId="{C87BB433-3CCB-4EB9-990E-49268825B77D}" type="pres">
      <dgm:prSet presAssocID="{D2D5A6FD-044B-4A88-9F79-5A98E42004AC}" presName="bullet3c" presStyleLbl="node1" presStyleIdx="2" presStyleCnt="3"/>
      <dgm:spPr/>
    </dgm:pt>
    <dgm:pt modelId="{7DC34EE8-2FDB-41B2-A90F-F64A37ED93D7}" type="pres">
      <dgm:prSet presAssocID="{D2D5A6FD-044B-4A88-9F79-5A98E42004AC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D0B0C705-78B1-4D8B-A1EC-5523970C5774}" srcId="{DB0FD520-53C9-4446-ADFB-469C38ECB0F8}" destId="{D2D5A6FD-044B-4A88-9F79-5A98E42004AC}" srcOrd="2" destOrd="0" parTransId="{F726A768-FB49-45CD-8A3C-C3547B6D35A1}" sibTransId="{75CEE2D2-2799-4DDF-9A3A-95366453FC3F}"/>
    <dgm:cxn modelId="{8B665C2A-FD0A-4227-9DF1-E0392FF3668B}" srcId="{37B2E016-C6D9-45BF-84DF-7A0512BE4D4B}" destId="{254ACF38-3B16-4FC3-A784-D259643D7F02}" srcOrd="0" destOrd="0" parTransId="{6A51ABFD-45AA-4824-A7AA-7BA7E558F24E}" sibTransId="{F1A2DB4F-B14B-495A-BF1F-F4866A3E959C}"/>
    <dgm:cxn modelId="{14C15030-FAC4-4E5E-A66F-2576CE23AEB6}" type="presOf" srcId="{D2D5A6FD-044B-4A88-9F79-5A98E42004AC}" destId="{7DC34EE8-2FDB-41B2-A90F-F64A37ED93D7}" srcOrd="0" destOrd="0" presId="urn:microsoft.com/office/officeart/2005/8/layout/arrow2"/>
    <dgm:cxn modelId="{C37FE89D-4568-42F2-BAB6-591F3B1D0839}" type="presOf" srcId="{44944669-4135-4C3A-87AA-40C1AB85C77F}" destId="{7DC34EE8-2FDB-41B2-A90F-F64A37ED93D7}" srcOrd="0" destOrd="1" presId="urn:microsoft.com/office/officeart/2005/8/layout/arrow2"/>
    <dgm:cxn modelId="{D6C683A0-BA4C-4CBE-B2E3-61EDDE142755}" srcId="{DB0FD520-53C9-4446-ADFB-469C38ECB0F8}" destId="{37B2E016-C6D9-45BF-84DF-7A0512BE4D4B}" srcOrd="1" destOrd="0" parTransId="{E607CBC0-26CD-4204-846C-7D880E1BECA0}" sibTransId="{7E525579-1E53-421E-BFC7-D132BE5C1550}"/>
    <dgm:cxn modelId="{CEE55CA3-41F0-4A3C-9D78-A6D5BB2123C0}" type="presOf" srcId="{254ACF38-3B16-4FC3-A784-D259643D7F02}" destId="{39DBED85-5DBB-482F-A4C7-327827261738}" srcOrd="0" destOrd="1" presId="urn:microsoft.com/office/officeart/2005/8/layout/arrow2"/>
    <dgm:cxn modelId="{2E44D0AE-8AD6-4D67-A7ED-D61DA3AF17C0}" type="presOf" srcId="{DB0FD520-53C9-4446-ADFB-469C38ECB0F8}" destId="{AA107393-E41B-4066-AE73-EBB639A918FE}" srcOrd="0" destOrd="0" presId="urn:microsoft.com/office/officeart/2005/8/layout/arrow2"/>
    <dgm:cxn modelId="{A7AC05C7-4221-40BD-ABC3-4634E842017D}" srcId="{DB0FD520-53C9-4446-ADFB-469C38ECB0F8}" destId="{B73E3906-066F-4508-B3CB-A376C8229200}" srcOrd="0" destOrd="0" parTransId="{A487BBF7-9628-4E78-B837-17AFE28FBE16}" sibTransId="{C2844B5A-CC23-4D54-8F32-113ABE84F4BD}"/>
    <dgm:cxn modelId="{3ABC53CF-9ADE-4605-989E-A7D28EAE8D9E}" srcId="{D2D5A6FD-044B-4A88-9F79-5A98E42004AC}" destId="{44944669-4135-4C3A-87AA-40C1AB85C77F}" srcOrd="0" destOrd="0" parTransId="{2A9B06FA-6291-4CFB-BCCB-A073D67CF0D1}" sibTransId="{575D473D-91A8-48D5-A4F2-9AEB4BC7D285}"/>
    <dgm:cxn modelId="{41A499D9-DE1D-43BF-AF1F-F30230DB55B1}" srcId="{B73E3906-066F-4508-B3CB-A376C8229200}" destId="{C731EA59-B71D-41EF-80FF-77E80A9F45C5}" srcOrd="0" destOrd="0" parTransId="{78B26D01-D34D-4ED3-8DF6-929A85A50162}" sibTransId="{AE271EC9-B8D6-4BA7-A784-F2A94E4ED565}"/>
    <dgm:cxn modelId="{51D683DF-B292-4975-AB09-4D2FD61B1877}" type="presOf" srcId="{B73E3906-066F-4508-B3CB-A376C8229200}" destId="{2E6A869A-4D07-4130-BC85-21855B563363}" srcOrd="0" destOrd="0" presId="urn:microsoft.com/office/officeart/2005/8/layout/arrow2"/>
    <dgm:cxn modelId="{4CEC34E5-B0CA-4E37-956E-57F15BA00E22}" type="presOf" srcId="{C731EA59-B71D-41EF-80FF-77E80A9F45C5}" destId="{2E6A869A-4D07-4130-BC85-21855B563363}" srcOrd="0" destOrd="1" presId="urn:microsoft.com/office/officeart/2005/8/layout/arrow2"/>
    <dgm:cxn modelId="{214EAFF4-7C15-4D36-99BE-6F498363C951}" type="presOf" srcId="{37B2E016-C6D9-45BF-84DF-7A0512BE4D4B}" destId="{39DBED85-5DBB-482F-A4C7-327827261738}" srcOrd="0" destOrd="0" presId="urn:microsoft.com/office/officeart/2005/8/layout/arrow2"/>
    <dgm:cxn modelId="{DDB34691-AB92-4C4F-A5BF-BD3BE4A78723}" type="presParOf" srcId="{AA107393-E41B-4066-AE73-EBB639A918FE}" destId="{A9F85123-B746-45A0-BC53-D70B96842B06}" srcOrd="0" destOrd="0" presId="urn:microsoft.com/office/officeart/2005/8/layout/arrow2"/>
    <dgm:cxn modelId="{61A1C3E1-82F4-4F3D-A405-B9074334154D}" type="presParOf" srcId="{AA107393-E41B-4066-AE73-EBB639A918FE}" destId="{4287639A-E495-447A-9751-3F5B41A1753F}" srcOrd="1" destOrd="0" presId="urn:microsoft.com/office/officeart/2005/8/layout/arrow2"/>
    <dgm:cxn modelId="{3100E5A2-7CB9-4967-AD07-C2FCE465ADC9}" type="presParOf" srcId="{4287639A-E495-447A-9751-3F5B41A1753F}" destId="{0917196A-8DB1-4216-BAF1-D4C452984D30}" srcOrd="0" destOrd="0" presId="urn:microsoft.com/office/officeart/2005/8/layout/arrow2"/>
    <dgm:cxn modelId="{A9439D5E-8499-46C5-85D5-B035EDF79DCD}" type="presParOf" srcId="{4287639A-E495-447A-9751-3F5B41A1753F}" destId="{2E6A869A-4D07-4130-BC85-21855B563363}" srcOrd="1" destOrd="0" presId="urn:microsoft.com/office/officeart/2005/8/layout/arrow2"/>
    <dgm:cxn modelId="{57A7C131-6B29-416A-AB20-9AD9D5F6F0B8}" type="presParOf" srcId="{4287639A-E495-447A-9751-3F5B41A1753F}" destId="{A7CC9E38-84C2-4B53-9590-756F73B0BFC4}" srcOrd="2" destOrd="0" presId="urn:microsoft.com/office/officeart/2005/8/layout/arrow2"/>
    <dgm:cxn modelId="{56BB36E8-D2FB-4389-BACE-A51D8EF56515}" type="presParOf" srcId="{4287639A-E495-447A-9751-3F5B41A1753F}" destId="{39DBED85-5DBB-482F-A4C7-327827261738}" srcOrd="3" destOrd="0" presId="urn:microsoft.com/office/officeart/2005/8/layout/arrow2"/>
    <dgm:cxn modelId="{EE8423B5-C18F-416F-810E-A3EDEDA917DB}" type="presParOf" srcId="{4287639A-E495-447A-9751-3F5B41A1753F}" destId="{C87BB433-3CCB-4EB9-990E-49268825B77D}" srcOrd="4" destOrd="0" presId="urn:microsoft.com/office/officeart/2005/8/layout/arrow2"/>
    <dgm:cxn modelId="{8C4CD6DE-E207-4E60-AE30-D8C96909171B}" type="presParOf" srcId="{4287639A-E495-447A-9751-3F5B41A1753F}" destId="{7DC34EE8-2FDB-41B2-A90F-F64A37ED93D7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E4827C-9BE0-4EC4-8A59-5B8FC5692B96}" type="doc">
      <dgm:prSet loTypeId="urn:microsoft.com/office/officeart/2005/8/layout/arrow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B978E81E-A108-4DFF-968D-E3250991FB8F}">
      <dgm:prSet phldrT="[Texto]" custT="1"/>
      <dgm:spPr/>
      <dgm:t>
        <a:bodyPr/>
        <a:lstStyle/>
        <a:p>
          <a:r>
            <a:rPr lang="pt-BR" sz="2400" dirty="0"/>
            <a:t>Antes</a:t>
          </a:r>
        </a:p>
      </dgm:t>
    </dgm:pt>
    <dgm:pt modelId="{D4FFF295-938D-4278-81F8-4BD7929788B1}" type="parTrans" cxnId="{5761BAB4-CB40-421B-BD17-1A25CA1FAF12}">
      <dgm:prSet/>
      <dgm:spPr/>
      <dgm:t>
        <a:bodyPr/>
        <a:lstStyle/>
        <a:p>
          <a:endParaRPr lang="pt-BR" sz="2800"/>
        </a:p>
      </dgm:t>
    </dgm:pt>
    <dgm:pt modelId="{B004935C-83E9-4A75-95BC-38B630102B79}" type="sibTrans" cxnId="{5761BAB4-CB40-421B-BD17-1A25CA1FAF12}">
      <dgm:prSet/>
      <dgm:spPr/>
      <dgm:t>
        <a:bodyPr/>
        <a:lstStyle/>
        <a:p>
          <a:endParaRPr lang="pt-BR" sz="2800"/>
        </a:p>
      </dgm:t>
    </dgm:pt>
    <dgm:pt modelId="{EB767E32-2A67-4BC1-BB0B-D8E71674D288}">
      <dgm:prSet phldrT="[Texto]" custT="1"/>
      <dgm:spPr/>
      <dgm:t>
        <a:bodyPr/>
        <a:lstStyle/>
        <a:p>
          <a:r>
            <a:rPr lang="pt-BR" sz="2400" dirty="0"/>
            <a:t>Depois</a:t>
          </a:r>
        </a:p>
      </dgm:t>
    </dgm:pt>
    <dgm:pt modelId="{0064705E-8EAB-44B4-BB3D-46C6F0B89967}" type="parTrans" cxnId="{62095055-18D2-4B60-A7A5-1EEBAB1F57C2}">
      <dgm:prSet/>
      <dgm:spPr/>
      <dgm:t>
        <a:bodyPr/>
        <a:lstStyle/>
        <a:p>
          <a:endParaRPr lang="pt-BR" sz="2800"/>
        </a:p>
      </dgm:t>
    </dgm:pt>
    <dgm:pt modelId="{049BCE88-C24C-4FB8-9416-3702BB12CAD6}" type="sibTrans" cxnId="{62095055-18D2-4B60-A7A5-1EEBAB1F57C2}">
      <dgm:prSet/>
      <dgm:spPr/>
      <dgm:t>
        <a:bodyPr/>
        <a:lstStyle/>
        <a:p>
          <a:endParaRPr lang="pt-BR" sz="2800"/>
        </a:p>
      </dgm:t>
    </dgm:pt>
    <dgm:pt modelId="{18027FBD-74AF-45BA-A43B-1CE096E12233}">
      <dgm:prSet phldrT="[Texto]" custT="1"/>
      <dgm:spPr/>
      <dgm:t>
        <a:bodyPr/>
        <a:lstStyle/>
        <a:p>
          <a:r>
            <a:rPr lang="pt-BR" sz="1800" dirty="0"/>
            <a:t>Foco exclusivamente orçamentário, desenvolvimentista em termos de projetos econômicos ou voltado à estabilização monetária.</a:t>
          </a:r>
        </a:p>
      </dgm:t>
    </dgm:pt>
    <dgm:pt modelId="{054E6C33-D7DF-4694-9A53-977C8AAC8D3F}" type="parTrans" cxnId="{368A34DE-A82B-40DC-B1B3-B362164FDC54}">
      <dgm:prSet/>
      <dgm:spPr/>
      <dgm:t>
        <a:bodyPr/>
        <a:lstStyle/>
        <a:p>
          <a:endParaRPr lang="pt-BR" sz="2800"/>
        </a:p>
      </dgm:t>
    </dgm:pt>
    <dgm:pt modelId="{F65F3E7D-24D1-49B6-93D2-555F8DCBE31B}" type="sibTrans" cxnId="{368A34DE-A82B-40DC-B1B3-B362164FDC54}">
      <dgm:prSet/>
      <dgm:spPr/>
      <dgm:t>
        <a:bodyPr/>
        <a:lstStyle/>
        <a:p>
          <a:endParaRPr lang="pt-BR" sz="2800"/>
        </a:p>
      </dgm:t>
    </dgm:pt>
    <dgm:pt modelId="{E20015CE-9C65-412D-B596-C0B2CBCBA8C8}">
      <dgm:prSet phldrT="[Texto]" custT="1"/>
      <dgm:spPr/>
      <dgm:t>
        <a:bodyPr/>
        <a:lstStyle/>
        <a:p>
          <a:r>
            <a:rPr lang="pt-BR" sz="1800" dirty="0"/>
            <a:t>Planejamento Público em perspectivas mais amplas de atuação do Estado Brasileiro, com as atividades de planejamento no setor público sendo revalorizadas.</a:t>
          </a:r>
        </a:p>
      </dgm:t>
    </dgm:pt>
    <dgm:pt modelId="{A577B459-0F86-4C80-A552-D3D11972BCD4}" type="parTrans" cxnId="{FECA2B97-D354-4C15-BA05-CF0CED9DF6AE}">
      <dgm:prSet/>
      <dgm:spPr/>
      <dgm:t>
        <a:bodyPr/>
        <a:lstStyle/>
        <a:p>
          <a:endParaRPr lang="pt-BR" sz="2800"/>
        </a:p>
      </dgm:t>
    </dgm:pt>
    <dgm:pt modelId="{A187EF52-3752-4A84-BC33-CA44C92402F3}" type="sibTrans" cxnId="{FECA2B97-D354-4C15-BA05-CF0CED9DF6AE}">
      <dgm:prSet/>
      <dgm:spPr/>
      <dgm:t>
        <a:bodyPr/>
        <a:lstStyle/>
        <a:p>
          <a:endParaRPr lang="pt-BR" sz="2800"/>
        </a:p>
      </dgm:t>
    </dgm:pt>
    <dgm:pt modelId="{7AC87498-091C-44CC-BD9B-CE30C2F6F636}" type="pres">
      <dgm:prSet presAssocID="{31E4827C-9BE0-4EC4-8A59-5B8FC5692B96}" presName="cycle" presStyleCnt="0">
        <dgm:presLayoutVars>
          <dgm:dir/>
          <dgm:resizeHandles val="exact"/>
        </dgm:presLayoutVars>
      </dgm:prSet>
      <dgm:spPr/>
    </dgm:pt>
    <dgm:pt modelId="{BA1A1CBC-DD4F-4461-9861-A5438A67CDE6}" type="pres">
      <dgm:prSet presAssocID="{B978E81E-A108-4DFF-968D-E3250991FB8F}" presName="arrow" presStyleLbl="node1" presStyleIdx="0" presStyleCnt="2">
        <dgm:presLayoutVars>
          <dgm:bulletEnabled val="1"/>
        </dgm:presLayoutVars>
      </dgm:prSet>
      <dgm:spPr/>
    </dgm:pt>
    <dgm:pt modelId="{5E5E91F7-A18E-4B06-9B13-58D43E183D27}" type="pres">
      <dgm:prSet presAssocID="{EB767E32-2A67-4BC1-BB0B-D8E71674D288}" presName="arrow" presStyleLbl="node1" presStyleIdx="1" presStyleCnt="2">
        <dgm:presLayoutVars>
          <dgm:bulletEnabled val="1"/>
        </dgm:presLayoutVars>
      </dgm:prSet>
      <dgm:spPr/>
    </dgm:pt>
  </dgm:ptLst>
  <dgm:cxnLst>
    <dgm:cxn modelId="{06AA3B11-21BB-485F-BAB8-12893D2BF714}" type="presOf" srcId="{B978E81E-A108-4DFF-968D-E3250991FB8F}" destId="{BA1A1CBC-DD4F-4461-9861-A5438A67CDE6}" srcOrd="0" destOrd="0" presId="urn:microsoft.com/office/officeart/2005/8/layout/arrow1"/>
    <dgm:cxn modelId="{651CFB3E-C9D8-4FF2-A541-6F75D2FDAB97}" type="presOf" srcId="{EB767E32-2A67-4BC1-BB0B-D8E71674D288}" destId="{5E5E91F7-A18E-4B06-9B13-58D43E183D27}" srcOrd="0" destOrd="0" presId="urn:microsoft.com/office/officeart/2005/8/layout/arrow1"/>
    <dgm:cxn modelId="{31066070-40C4-48D5-9FEE-DF6BA50513FD}" type="presOf" srcId="{31E4827C-9BE0-4EC4-8A59-5B8FC5692B96}" destId="{7AC87498-091C-44CC-BD9B-CE30C2F6F636}" srcOrd="0" destOrd="0" presId="urn:microsoft.com/office/officeart/2005/8/layout/arrow1"/>
    <dgm:cxn modelId="{A3319174-9F13-415C-A740-538EE089448E}" type="presOf" srcId="{18027FBD-74AF-45BA-A43B-1CE096E12233}" destId="{BA1A1CBC-DD4F-4461-9861-A5438A67CDE6}" srcOrd="0" destOrd="1" presId="urn:microsoft.com/office/officeart/2005/8/layout/arrow1"/>
    <dgm:cxn modelId="{62095055-18D2-4B60-A7A5-1EEBAB1F57C2}" srcId="{31E4827C-9BE0-4EC4-8A59-5B8FC5692B96}" destId="{EB767E32-2A67-4BC1-BB0B-D8E71674D288}" srcOrd="1" destOrd="0" parTransId="{0064705E-8EAB-44B4-BB3D-46C6F0B89967}" sibTransId="{049BCE88-C24C-4FB8-9416-3702BB12CAD6}"/>
    <dgm:cxn modelId="{FECA2B97-D354-4C15-BA05-CF0CED9DF6AE}" srcId="{EB767E32-2A67-4BC1-BB0B-D8E71674D288}" destId="{E20015CE-9C65-412D-B596-C0B2CBCBA8C8}" srcOrd="0" destOrd="0" parTransId="{A577B459-0F86-4C80-A552-D3D11972BCD4}" sibTransId="{A187EF52-3752-4A84-BC33-CA44C92402F3}"/>
    <dgm:cxn modelId="{5761BAB4-CB40-421B-BD17-1A25CA1FAF12}" srcId="{31E4827C-9BE0-4EC4-8A59-5B8FC5692B96}" destId="{B978E81E-A108-4DFF-968D-E3250991FB8F}" srcOrd="0" destOrd="0" parTransId="{D4FFF295-938D-4278-81F8-4BD7929788B1}" sibTransId="{B004935C-83E9-4A75-95BC-38B630102B79}"/>
    <dgm:cxn modelId="{CF0C5AD2-FB06-459A-BE63-0A9793EAA1E4}" type="presOf" srcId="{E20015CE-9C65-412D-B596-C0B2CBCBA8C8}" destId="{5E5E91F7-A18E-4B06-9B13-58D43E183D27}" srcOrd="0" destOrd="1" presId="urn:microsoft.com/office/officeart/2005/8/layout/arrow1"/>
    <dgm:cxn modelId="{368A34DE-A82B-40DC-B1B3-B362164FDC54}" srcId="{B978E81E-A108-4DFF-968D-E3250991FB8F}" destId="{18027FBD-74AF-45BA-A43B-1CE096E12233}" srcOrd="0" destOrd="0" parTransId="{054E6C33-D7DF-4694-9A53-977C8AAC8D3F}" sibTransId="{F65F3E7D-24D1-49B6-93D2-555F8DCBE31B}"/>
    <dgm:cxn modelId="{B18DBA96-E0BE-441A-B022-79984D7DFE57}" type="presParOf" srcId="{7AC87498-091C-44CC-BD9B-CE30C2F6F636}" destId="{BA1A1CBC-DD4F-4461-9861-A5438A67CDE6}" srcOrd="0" destOrd="0" presId="urn:microsoft.com/office/officeart/2005/8/layout/arrow1"/>
    <dgm:cxn modelId="{27472284-129B-4E7A-91E4-C4D8113667E4}" type="presParOf" srcId="{7AC87498-091C-44CC-BD9B-CE30C2F6F636}" destId="{5E5E91F7-A18E-4B06-9B13-58D43E183D27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B56E5A-2E6D-4262-8572-5F7E08242932}" type="doc">
      <dgm:prSet loTypeId="urn:microsoft.com/office/officeart/2005/8/layout/gear1" loCatId="process" qsTypeId="urn:microsoft.com/office/officeart/2005/8/quickstyle/simple5" qsCatId="simple" csTypeId="urn:microsoft.com/office/officeart/2005/8/colors/accent1_5" csCatId="accent1" phldr="1"/>
      <dgm:spPr/>
    </dgm:pt>
    <dgm:pt modelId="{6538714D-9BC4-43E5-A904-74C111FF15BC}">
      <dgm:prSet phldrT="[Texto]" custT="1"/>
      <dgm:spPr/>
      <dgm:t>
        <a:bodyPr/>
        <a:lstStyle/>
        <a:p>
          <a:r>
            <a:rPr lang="pt-BR" sz="1600" dirty="0"/>
            <a:t>Aumento de 66% nos quadros técnicos de nível superior, de 2002 a 2008.</a:t>
          </a:r>
        </a:p>
      </dgm:t>
    </dgm:pt>
    <dgm:pt modelId="{0B09A51A-3C61-4C22-BBC3-98F7BCABF3C3}" type="parTrans" cxnId="{D6A07044-B245-4D8E-917C-8F73AE2D8E52}">
      <dgm:prSet/>
      <dgm:spPr/>
      <dgm:t>
        <a:bodyPr/>
        <a:lstStyle/>
        <a:p>
          <a:endParaRPr lang="pt-BR" sz="2000"/>
        </a:p>
      </dgm:t>
    </dgm:pt>
    <dgm:pt modelId="{08CDD0A6-CBF6-4341-A5B2-B36ABF620D5A}" type="sibTrans" cxnId="{D6A07044-B245-4D8E-917C-8F73AE2D8E52}">
      <dgm:prSet/>
      <dgm:spPr/>
      <dgm:t>
        <a:bodyPr/>
        <a:lstStyle/>
        <a:p>
          <a:endParaRPr lang="pt-BR" sz="2000"/>
        </a:p>
      </dgm:t>
    </dgm:pt>
    <dgm:pt modelId="{69FC7EEF-4E35-4128-A405-DDFB2145A5FA}">
      <dgm:prSet phldrT="[Texto]" custT="1"/>
      <dgm:spPr/>
      <dgm:t>
        <a:bodyPr/>
        <a:lstStyle/>
        <a:p>
          <a:r>
            <a:rPr lang="pt-BR" sz="1400" dirty="0"/>
            <a:t>Aumento de 74%  com recursos para projetos sociais (entre 1995-2005) </a:t>
          </a:r>
        </a:p>
      </dgm:t>
    </dgm:pt>
    <dgm:pt modelId="{1EB2241D-BDC4-4BBB-BE74-06E2E3C3DF36}" type="parTrans" cxnId="{6C96A1FE-2BAD-41C6-902F-779A79B57ADE}">
      <dgm:prSet/>
      <dgm:spPr/>
      <dgm:t>
        <a:bodyPr/>
        <a:lstStyle/>
        <a:p>
          <a:endParaRPr lang="pt-BR" sz="2000"/>
        </a:p>
      </dgm:t>
    </dgm:pt>
    <dgm:pt modelId="{B1B164D2-5D7F-4F5B-BD7F-738975E7951E}" type="sibTrans" cxnId="{6C96A1FE-2BAD-41C6-902F-779A79B57ADE}">
      <dgm:prSet/>
      <dgm:spPr/>
      <dgm:t>
        <a:bodyPr/>
        <a:lstStyle/>
        <a:p>
          <a:endParaRPr lang="pt-BR" sz="2000"/>
        </a:p>
      </dgm:t>
    </dgm:pt>
    <dgm:pt modelId="{101DDB39-CD8A-4AE5-8AC9-0ADFCDE05EA1}" type="pres">
      <dgm:prSet presAssocID="{9EB56E5A-2E6D-4262-8572-5F7E0824293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AC1B443-5663-4267-B4DC-DB92F0A361BF}" type="pres">
      <dgm:prSet presAssocID="{6538714D-9BC4-43E5-A904-74C111FF15BC}" presName="gear1" presStyleLbl="node1" presStyleIdx="0" presStyleCnt="2">
        <dgm:presLayoutVars>
          <dgm:chMax val="1"/>
          <dgm:bulletEnabled val="1"/>
        </dgm:presLayoutVars>
      </dgm:prSet>
      <dgm:spPr/>
    </dgm:pt>
    <dgm:pt modelId="{315AC571-DF26-4A7D-A1DB-2FE98145A1ED}" type="pres">
      <dgm:prSet presAssocID="{6538714D-9BC4-43E5-A904-74C111FF15BC}" presName="gear1srcNode" presStyleLbl="node1" presStyleIdx="0" presStyleCnt="2"/>
      <dgm:spPr/>
    </dgm:pt>
    <dgm:pt modelId="{D216046C-1531-41BA-9DF2-3D8821E855A2}" type="pres">
      <dgm:prSet presAssocID="{6538714D-9BC4-43E5-A904-74C111FF15BC}" presName="gear1dstNode" presStyleLbl="node1" presStyleIdx="0" presStyleCnt="2"/>
      <dgm:spPr/>
    </dgm:pt>
    <dgm:pt modelId="{8526A17F-BC9D-40F8-A0E6-C239D3A481CC}" type="pres">
      <dgm:prSet presAssocID="{69FC7EEF-4E35-4128-A405-DDFB2145A5FA}" presName="gear2" presStyleLbl="node1" presStyleIdx="1" presStyleCnt="2">
        <dgm:presLayoutVars>
          <dgm:chMax val="1"/>
          <dgm:bulletEnabled val="1"/>
        </dgm:presLayoutVars>
      </dgm:prSet>
      <dgm:spPr/>
    </dgm:pt>
    <dgm:pt modelId="{6FB0C219-5253-4F4E-9F6D-45FAB9ED3BBE}" type="pres">
      <dgm:prSet presAssocID="{69FC7EEF-4E35-4128-A405-DDFB2145A5FA}" presName="gear2srcNode" presStyleLbl="node1" presStyleIdx="1" presStyleCnt="2"/>
      <dgm:spPr/>
    </dgm:pt>
    <dgm:pt modelId="{97FCE378-3575-4379-A02D-724679115414}" type="pres">
      <dgm:prSet presAssocID="{69FC7EEF-4E35-4128-A405-DDFB2145A5FA}" presName="gear2dstNode" presStyleLbl="node1" presStyleIdx="1" presStyleCnt="2"/>
      <dgm:spPr/>
    </dgm:pt>
    <dgm:pt modelId="{3AD938F9-701E-499C-A799-7B4A61D25C16}" type="pres">
      <dgm:prSet presAssocID="{08CDD0A6-CBF6-4341-A5B2-B36ABF620D5A}" presName="connector1" presStyleLbl="sibTrans2D1" presStyleIdx="0" presStyleCnt="2"/>
      <dgm:spPr/>
    </dgm:pt>
    <dgm:pt modelId="{E937A8F4-A5B9-485F-9419-840D5BA41158}" type="pres">
      <dgm:prSet presAssocID="{B1B164D2-5D7F-4F5B-BD7F-738975E7951E}" presName="connector2" presStyleLbl="sibTrans2D1" presStyleIdx="1" presStyleCnt="2"/>
      <dgm:spPr/>
    </dgm:pt>
  </dgm:ptLst>
  <dgm:cxnLst>
    <dgm:cxn modelId="{EAFA3D1F-B16E-4046-9B26-E13A80E269CA}" type="presOf" srcId="{6538714D-9BC4-43E5-A904-74C111FF15BC}" destId="{D216046C-1531-41BA-9DF2-3D8821E855A2}" srcOrd="2" destOrd="0" presId="urn:microsoft.com/office/officeart/2005/8/layout/gear1"/>
    <dgm:cxn modelId="{D6A07044-B245-4D8E-917C-8F73AE2D8E52}" srcId="{9EB56E5A-2E6D-4262-8572-5F7E08242932}" destId="{6538714D-9BC4-43E5-A904-74C111FF15BC}" srcOrd="0" destOrd="0" parTransId="{0B09A51A-3C61-4C22-BBC3-98F7BCABF3C3}" sibTransId="{08CDD0A6-CBF6-4341-A5B2-B36ABF620D5A}"/>
    <dgm:cxn modelId="{69ACE152-8EB2-42F8-8337-A50336DFF3B2}" type="presOf" srcId="{69FC7EEF-4E35-4128-A405-DDFB2145A5FA}" destId="{8526A17F-BC9D-40F8-A0E6-C239D3A481CC}" srcOrd="0" destOrd="0" presId="urn:microsoft.com/office/officeart/2005/8/layout/gear1"/>
    <dgm:cxn modelId="{BC17DF88-14DC-4654-B3D9-50611DF498A4}" type="presOf" srcId="{08CDD0A6-CBF6-4341-A5B2-B36ABF620D5A}" destId="{3AD938F9-701E-499C-A799-7B4A61D25C16}" srcOrd="0" destOrd="0" presId="urn:microsoft.com/office/officeart/2005/8/layout/gear1"/>
    <dgm:cxn modelId="{0114DA94-8E41-4085-AE12-951EC2858085}" type="presOf" srcId="{69FC7EEF-4E35-4128-A405-DDFB2145A5FA}" destId="{97FCE378-3575-4379-A02D-724679115414}" srcOrd="2" destOrd="0" presId="urn:microsoft.com/office/officeart/2005/8/layout/gear1"/>
    <dgm:cxn modelId="{CFA96A98-D82F-47E8-A733-5932B5A2638F}" type="presOf" srcId="{69FC7EEF-4E35-4128-A405-DDFB2145A5FA}" destId="{6FB0C219-5253-4F4E-9F6D-45FAB9ED3BBE}" srcOrd="1" destOrd="0" presId="urn:microsoft.com/office/officeart/2005/8/layout/gear1"/>
    <dgm:cxn modelId="{26890B9E-92E9-4A10-9AD5-424B60E8D1C5}" type="presOf" srcId="{B1B164D2-5D7F-4F5B-BD7F-738975E7951E}" destId="{E937A8F4-A5B9-485F-9419-840D5BA41158}" srcOrd="0" destOrd="0" presId="urn:microsoft.com/office/officeart/2005/8/layout/gear1"/>
    <dgm:cxn modelId="{970A01B0-9D07-4E39-A07B-823DF8AF30BE}" type="presOf" srcId="{6538714D-9BC4-43E5-A904-74C111FF15BC}" destId="{315AC571-DF26-4A7D-A1DB-2FE98145A1ED}" srcOrd="1" destOrd="0" presId="urn:microsoft.com/office/officeart/2005/8/layout/gear1"/>
    <dgm:cxn modelId="{F6BA41CA-275D-4806-942E-7E9BEDF9D969}" type="presOf" srcId="{6538714D-9BC4-43E5-A904-74C111FF15BC}" destId="{1AC1B443-5663-4267-B4DC-DB92F0A361BF}" srcOrd="0" destOrd="0" presId="urn:microsoft.com/office/officeart/2005/8/layout/gear1"/>
    <dgm:cxn modelId="{29EC0EEB-3947-44D4-ABDC-276D8152F982}" type="presOf" srcId="{9EB56E5A-2E6D-4262-8572-5F7E08242932}" destId="{101DDB39-CD8A-4AE5-8AC9-0ADFCDE05EA1}" srcOrd="0" destOrd="0" presId="urn:microsoft.com/office/officeart/2005/8/layout/gear1"/>
    <dgm:cxn modelId="{6C96A1FE-2BAD-41C6-902F-779A79B57ADE}" srcId="{9EB56E5A-2E6D-4262-8572-5F7E08242932}" destId="{69FC7EEF-4E35-4128-A405-DDFB2145A5FA}" srcOrd="1" destOrd="0" parTransId="{1EB2241D-BDC4-4BBB-BE74-06E2E3C3DF36}" sibTransId="{B1B164D2-5D7F-4F5B-BD7F-738975E7951E}"/>
    <dgm:cxn modelId="{98FA1279-9E2B-48DC-98EA-E3CA6AC54770}" type="presParOf" srcId="{101DDB39-CD8A-4AE5-8AC9-0ADFCDE05EA1}" destId="{1AC1B443-5663-4267-B4DC-DB92F0A361BF}" srcOrd="0" destOrd="0" presId="urn:microsoft.com/office/officeart/2005/8/layout/gear1"/>
    <dgm:cxn modelId="{0F62D64E-6476-4EDD-9FB6-666C53A881ED}" type="presParOf" srcId="{101DDB39-CD8A-4AE5-8AC9-0ADFCDE05EA1}" destId="{315AC571-DF26-4A7D-A1DB-2FE98145A1ED}" srcOrd="1" destOrd="0" presId="urn:microsoft.com/office/officeart/2005/8/layout/gear1"/>
    <dgm:cxn modelId="{A261840F-FAF3-466F-AB2C-7AD1C122A2EA}" type="presParOf" srcId="{101DDB39-CD8A-4AE5-8AC9-0ADFCDE05EA1}" destId="{D216046C-1531-41BA-9DF2-3D8821E855A2}" srcOrd="2" destOrd="0" presId="urn:microsoft.com/office/officeart/2005/8/layout/gear1"/>
    <dgm:cxn modelId="{F5DAAE1C-BDBB-4085-B268-229A821AFD33}" type="presParOf" srcId="{101DDB39-CD8A-4AE5-8AC9-0ADFCDE05EA1}" destId="{8526A17F-BC9D-40F8-A0E6-C239D3A481CC}" srcOrd="3" destOrd="0" presId="urn:microsoft.com/office/officeart/2005/8/layout/gear1"/>
    <dgm:cxn modelId="{B4DD21A9-62CD-4198-BD34-0B298F381BCF}" type="presParOf" srcId="{101DDB39-CD8A-4AE5-8AC9-0ADFCDE05EA1}" destId="{6FB0C219-5253-4F4E-9F6D-45FAB9ED3BBE}" srcOrd="4" destOrd="0" presId="urn:microsoft.com/office/officeart/2005/8/layout/gear1"/>
    <dgm:cxn modelId="{F650605F-AEBB-4D74-A880-FBCCB117E4C4}" type="presParOf" srcId="{101DDB39-CD8A-4AE5-8AC9-0ADFCDE05EA1}" destId="{97FCE378-3575-4379-A02D-724679115414}" srcOrd="5" destOrd="0" presId="urn:microsoft.com/office/officeart/2005/8/layout/gear1"/>
    <dgm:cxn modelId="{46788C54-FD28-4E00-AE5C-51141328253B}" type="presParOf" srcId="{101DDB39-CD8A-4AE5-8AC9-0ADFCDE05EA1}" destId="{3AD938F9-701E-499C-A799-7B4A61D25C16}" srcOrd="6" destOrd="0" presId="urn:microsoft.com/office/officeart/2005/8/layout/gear1"/>
    <dgm:cxn modelId="{C7F84CF2-410B-4C01-B5D2-6643076E6078}" type="presParOf" srcId="{101DDB39-CD8A-4AE5-8AC9-0ADFCDE05EA1}" destId="{E937A8F4-A5B9-485F-9419-840D5BA41158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EB6BD9-C779-4388-9D06-178645403241}" type="doc">
      <dgm:prSet loTypeId="urn:microsoft.com/office/officeart/2005/8/layout/vList5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8A1DCC2F-EB95-4A41-B2A6-8FED7D5A8BEC}">
      <dgm:prSet phldrT="[Texto]"/>
      <dgm:spPr/>
      <dgm:t>
        <a:bodyPr/>
        <a:lstStyle/>
        <a:p>
          <a:r>
            <a:rPr lang="pt-BR" dirty="0"/>
            <a:t>que parte da premissa tecnocrática de que</a:t>
          </a:r>
        </a:p>
      </dgm:t>
    </dgm:pt>
    <dgm:pt modelId="{B5849B52-00A9-43F6-98DE-58FD2F378393}" type="parTrans" cxnId="{42904171-7D58-4330-B1AA-9DF0ABF02C24}">
      <dgm:prSet/>
      <dgm:spPr/>
      <dgm:t>
        <a:bodyPr/>
        <a:lstStyle/>
        <a:p>
          <a:endParaRPr lang="pt-BR"/>
        </a:p>
      </dgm:t>
    </dgm:pt>
    <dgm:pt modelId="{E8B97493-D7A9-460C-BCCE-C23D6C56A7B7}" type="sibTrans" cxnId="{42904171-7D58-4330-B1AA-9DF0ABF02C24}">
      <dgm:prSet/>
      <dgm:spPr/>
      <dgm:t>
        <a:bodyPr/>
        <a:lstStyle/>
        <a:p>
          <a:endParaRPr lang="pt-BR"/>
        </a:p>
      </dgm:t>
    </dgm:pt>
    <dgm:pt modelId="{151800D3-7C82-4E62-A8F3-FC1F8AE84BCC}">
      <dgm:prSet phldrT="[Texto]"/>
      <dgm:spPr/>
      <dgm:t>
        <a:bodyPr/>
        <a:lstStyle/>
        <a:p>
          <a:r>
            <a:rPr lang="pt-BR" dirty="0"/>
            <a:t>tem plena capacidade de antecipação de cenários</a:t>
          </a:r>
        </a:p>
      </dgm:t>
    </dgm:pt>
    <dgm:pt modelId="{E8887CBE-9E59-4207-ABB2-BA503E647805}" type="parTrans" cxnId="{5F8AC9F6-0F55-41A9-8FAA-CD656D064377}">
      <dgm:prSet/>
      <dgm:spPr/>
      <dgm:t>
        <a:bodyPr/>
        <a:lstStyle/>
        <a:p>
          <a:endParaRPr lang="pt-BR"/>
        </a:p>
      </dgm:t>
    </dgm:pt>
    <dgm:pt modelId="{A975DAD9-13FF-4000-AC7A-9CB30BA774B1}" type="sibTrans" cxnId="{5F8AC9F6-0F55-41A9-8FAA-CD656D064377}">
      <dgm:prSet/>
      <dgm:spPr/>
      <dgm:t>
        <a:bodyPr/>
        <a:lstStyle/>
        <a:p>
          <a:endParaRPr lang="pt-BR"/>
        </a:p>
      </dgm:t>
    </dgm:pt>
    <dgm:pt modelId="{419133E7-7FDD-4294-B5F3-EC4DC77C7075}">
      <dgm:prSet phldrT="[Texto]"/>
      <dgm:spPr/>
      <dgm:t>
        <a:bodyPr/>
        <a:lstStyle/>
        <a:p>
          <a:r>
            <a:rPr lang="pt-BR" dirty="0"/>
            <a:t>tem total controle de atividades programadas</a:t>
          </a:r>
        </a:p>
      </dgm:t>
    </dgm:pt>
    <dgm:pt modelId="{AE58A383-866C-474C-9CCB-22178E0E29CB}" type="parTrans" cxnId="{823D2A37-DF25-4A25-8B56-7B24EEB95072}">
      <dgm:prSet/>
      <dgm:spPr/>
      <dgm:t>
        <a:bodyPr/>
        <a:lstStyle/>
        <a:p>
          <a:endParaRPr lang="pt-BR"/>
        </a:p>
      </dgm:t>
    </dgm:pt>
    <dgm:pt modelId="{E533B147-1CCF-4A0C-A577-0F310D9A563C}" type="sibTrans" cxnId="{823D2A37-DF25-4A25-8B56-7B24EEB95072}">
      <dgm:prSet/>
      <dgm:spPr/>
      <dgm:t>
        <a:bodyPr/>
        <a:lstStyle/>
        <a:p>
          <a:endParaRPr lang="pt-BR"/>
        </a:p>
      </dgm:t>
    </dgm:pt>
    <dgm:pt modelId="{CACC384C-64D4-494C-8C2C-87365BD28C24}">
      <dgm:prSet phldrT="[Texto]"/>
      <dgm:spPr/>
      <dgm:t>
        <a:bodyPr/>
        <a:lstStyle/>
        <a:p>
          <a:r>
            <a:rPr lang="pt-BR" dirty="0"/>
            <a:t>detém conhecimento exaustivo da realidade</a:t>
          </a:r>
        </a:p>
      </dgm:t>
    </dgm:pt>
    <dgm:pt modelId="{4BFB37DF-2E40-4BD0-9C18-265F08DD2A33}" type="parTrans" cxnId="{08796A20-6F0F-4A4B-91E8-F9B89C3038D0}">
      <dgm:prSet/>
      <dgm:spPr/>
      <dgm:t>
        <a:bodyPr/>
        <a:lstStyle/>
        <a:p>
          <a:endParaRPr lang="pt-BR"/>
        </a:p>
      </dgm:t>
    </dgm:pt>
    <dgm:pt modelId="{212AF301-BE1A-4986-95F4-97F89D5339B6}" type="sibTrans" cxnId="{08796A20-6F0F-4A4B-91E8-F9B89C3038D0}">
      <dgm:prSet/>
      <dgm:spPr/>
      <dgm:t>
        <a:bodyPr/>
        <a:lstStyle/>
        <a:p>
          <a:endParaRPr lang="pt-BR"/>
        </a:p>
      </dgm:t>
    </dgm:pt>
    <dgm:pt modelId="{C6979960-1DD0-43EE-A73D-FF697E615C19}">
      <dgm:prSet phldrT="[Texto]"/>
      <dgm:spPr/>
      <dgm:t>
        <a:bodyPr/>
        <a:lstStyle/>
        <a:p>
          <a:r>
            <a:rPr lang="pt-BR" dirty="0"/>
            <a:t>do primado da racionalidade técnica sobre a política,</a:t>
          </a:r>
        </a:p>
      </dgm:t>
    </dgm:pt>
    <dgm:pt modelId="{327C0262-4A72-4CEB-BFF4-0D483538634E}" type="parTrans" cxnId="{DD31C9F2-D412-4EAC-9DBE-10A7F6DEF471}">
      <dgm:prSet/>
      <dgm:spPr/>
      <dgm:t>
        <a:bodyPr/>
        <a:lstStyle/>
        <a:p>
          <a:endParaRPr lang="pt-BR"/>
        </a:p>
      </dgm:t>
    </dgm:pt>
    <dgm:pt modelId="{141ABD22-3C99-467F-B7F5-44F17B91F056}" type="sibTrans" cxnId="{DD31C9F2-D412-4EAC-9DBE-10A7F6DEF471}">
      <dgm:prSet/>
      <dgm:spPr/>
      <dgm:t>
        <a:bodyPr/>
        <a:lstStyle/>
        <a:p>
          <a:endParaRPr lang="pt-BR"/>
        </a:p>
      </dgm:t>
    </dgm:pt>
    <dgm:pt modelId="{399FDF11-B0FB-4C89-8D83-7EB019E897C1}">
      <dgm:prSet phldrT="[Texto]"/>
      <dgm:spPr/>
      <dgm:t>
        <a:bodyPr/>
        <a:lstStyle/>
        <a:p>
          <a:r>
            <a:rPr lang="pt-BR" dirty="0"/>
            <a:t>com viés economicista </a:t>
          </a:r>
        </a:p>
      </dgm:t>
    </dgm:pt>
    <dgm:pt modelId="{3071DB6F-4078-4C24-AF15-38002AF50EEA}" type="parTrans" cxnId="{4748B841-4607-48F3-92B1-A3941D0EBF9C}">
      <dgm:prSet/>
      <dgm:spPr/>
      <dgm:t>
        <a:bodyPr/>
        <a:lstStyle/>
        <a:p>
          <a:endParaRPr lang="pt-BR"/>
        </a:p>
      </dgm:t>
    </dgm:pt>
    <dgm:pt modelId="{CB50DA95-B4FA-403E-9F5F-05CAC5206CCE}" type="sibTrans" cxnId="{4748B841-4607-48F3-92B1-A3941D0EBF9C}">
      <dgm:prSet/>
      <dgm:spPr/>
      <dgm:t>
        <a:bodyPr/>
        <a:lstStyle/>
        <a:p>
          <a:endParaRPr lang="pt-BR"/>
        </a:p>
      </dgm:t>
    </dgm:pt>
    <dgm:pt modelId="{48649B1D-30E1-47BB-BE29-6D3B1860FF2F}">
      <dgm:prSet phldrT="[Texto]"/>
      <dgm:spPr/>
      <dgm:t>
        <a:bodyPr/>
        <a:lstStyle/>
        <a:p>
          <a:r>
            <a:rPr lang="pt-BR" dirty="0"/>
            <a:t>sem diálogo com a sociedade e demais agentes públicos</a:t>
          </a:r>
        </a:p>
      </dgm:t>
    </dgm:pt>
    <dgm:pt modelId="{C9CB66A4-1BB2-4569-91CA-A9147F6A5EDA}" type="parTrans" cxnId="{3792B284-B6AF-4BFA-B061-EE7E68FDA0FC}">
      <dgm:prSet/>
      <dgm:spPr/>
      <dgm:t>
        <a:bodyPr/>
        <a:lstStyle/>
        <a:p>
          <a:endParaRPr lang="pt-BR"/>
        </a:p>
      </dgm:t>
    </dgm:pt>
    <dgm:pt modelId="{A714020F-299B-4FE8-BD41-6AB19E2CF4E5}" type="sibTrans" cxnId="{3792B284-B6AF-4BFA-B061-EE7E68FDA0FC}">
      <dgm:prSet/>
      <dgm:spPr/>
      <dgm:t>
        <a:bodyPr/>
        <a:lstStyle/>
        <a:p>
          <a:endParaRPr lang="pt-BR"/>
        </a:p>
      </dgm:t>
    </dgm:pt>
    <dgm:pt modelId="{8F414226-B62A-42F7-A89A-41491CAFFCC3}" type="pres">
      <dgm:prSet presAssocID="{CFEB6BD9-C779-4388-9D06-178645403241}" presName="Name0" presStyleCnt="0">
        <dgm:presLayoutVars>
          <dgm:dir/>
          <dgm:animLvl val="lvl"/>
          <dgm:resizeHandles val="exact"/>
        </dgm:presLayoutVars>
      </dgm:prSet>
      <dgm:spPr/>
    </dgm:pt>
    <dgm:pt modelId="{DEA46FBF-BE14-4290-8741-D6A89F64C62F}" type="pres">
      <dgm:prSet presAssocID="{C6979960-1DD0-43EE-A73D-FF697E615C19}" presName="linNode" presStyleCnt="0"/>
      <dgm:spPr/>
    </dgm:pt>
    <dgm:pt modelId="{0594C06C-4A76-4A1B-B4E7-703DF9AF4BA4}" type="pres">
      <dgm:prSet presAssocID="{C6979960-1DD0-43EE-A73D-FF697E615C19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73BEDA2C-D79B-4241-A489-269ACB1B7177}" type="pres">
      <dgm:prSet presAssocID="{C6979960-1DD0-43EE-A73D-FF697E615C19}" presName="descendantText" presStyleLbl="alignAccFollowNode1" presStyleIdx="0" presStyleCnt="2" custLinFactNeighborY="0">
        <dgm:presLayoutVars>
          <dgm:bulletEnabled val="1"/>
        </dgm:presLayoutVars>
      </dgm:prSet>
      <dgm:spPr/>
    </dgm:pt>
    <dgm:pt modelId="{2A77E62F-69F3-4B5F-9041-059E7108A1FF}" type="pres">
      <dgm:prSet presAssocID="{141ABD22-3C99-467F-B7F5-44F17B91F056}" presName="sp" presStyleCnt="0"/>
      <dgm:spPr/>
    </dgm:pt>
    <dgm:pt modelId="{CCBFF97C-979C-4855-81AB-00B1A884C7E8}" type="pres">
      <dgm:prSet presAssocID="{8A1DCC2F-EB95-4A41-B2A6-8FED7D5A8BEC}" presName="linNode" presStyleCnt="0"/>
      <dgm:spPr/>
    </dgm:pt>
    <dgm:pt modelId="{B3333FF8-BCB9-42FC-9A84-94EDE7C4651E}" type="pres">
      <dgm:prSet presAssocID="{8A1DCC2F-EB95-4A41-B2A6-8FED7D5A8BEC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CEB17746-023F-4FF0-A8E1-9FF432ABAAE7}" type="pres">
      <dgm:prSet presAssocID="{8A1DCC2F-EB95-4A41-B2A6-8FED7D5A8BEC}" presName="descendantText" presStyleLbl="alignAccFollowNode1" presStyleIdx="1" presStyleCnt="2" custLinFactNeighborY="0">
        <dgm:presLayoutVars>
          <dgm:bulletEnabled val="1"/>
        </dgm:presLayoutVars>
      </dgm:prSet>
      <dgm:spPr/>
    </dgm:pt>
  </dgm:ptLst>
  <dgm:cxnLst>
    <dgm:cxn modelId="{7411751D-D2E9-4111-9AFB-1A51BF3527B9}" type="presOf" srcId="{419133E7-7FDD-4294-B5F3-EC4DC77C7075}" destId="{CEB17746-023F-4FF0-A8E1-9FF432ABAAE7}" srcOrd="0" destOrd="2" presId="urn:microsoft.com/office/officeart/2005/8/layout/vList5"/>
    <dgm:cxn modelId="{08796A20-6F0F-4A4B-91E8-F9B89C3038D0}" srcId="{8A1DCC2F-EB95-4A41-B2A6-8FED7D5A8BEC}" destId="{CACC384C-64D4-494C-8C2C-87365BD28C24}" srcOrd="0" destOrd="0" parTransId="{4BFB37DF-2E40-4BD0-9C18-265F08DD2A33}" sibTransId="{212AF301-BE1A-4986-95F4-97F89D5339B6}"/>
    <dgm:cxn modelId="{7ECDA125-74A5-4019-B01C-B1EE5076890A}" type="presOf" srcId="{CFEB6BD9-C779-4388-9D06-178645403241}" destId="{8F414226-B62A-42F7-A89A-41491CAFFCC3}" srcOrd="0" destOrd="0" presId="urn:microsoft.com/office/officeart/2005/8/layout/vList5"/>
    <dgm:cxn modelId="{823D2A37-DF25-4A25-8B56-7B24EEB95072}" srcId="{8A1DCC2F-EB95-4A41-B2A6-8FED7D5A8BEC}" destId="{419133E7-7FDD-4294-B5F3-EC4DC77C7075}" srcOrd="2" destOrd="0" parTransId="{AE58A383-866C-474C-9CCB-22178E0E29CB}" sibTransId="{E533B147-1CCF-4A0C-A577-0F310D9A563C}"/>
    <dgm:cxn modelId="{8523C93B-2C03-462F-8003-23A57B74970A}" type="presOf" srcId="{CACC384C-64D4-494C-8C2C-87365BD28C24}" destId="{CEB17746-023F-4FF0-A8E1-9FF432ABAAE7}" srcOrd="0" destOrd="0" presId="urn:microsoft.com/office/officeart/2005/8/layout/vList5"/>
    <dgm:cxn modelId="{4748B841-4607-48F3-92B1-A3941D0EBF9C}" srcId="{C6979960-1DD0-43EE-A73D-FF697E615C19}" destId="{399FDF11-B0FB-4C89-8D83-7EB019E897C1}" srcOrd="0" destOrd="0" parTransId="{3071DB6F-4078-4C24-AF15-38002AF50EEA}" sibTransId="{CB50DA95-B4FA-403E-9F5F-05CAC5206CCE}"/>
    <dgm:cxn modelId="{534C1B65-CBA1-4478-B199-FBAD2435BF00}" type="presOf" srcId="{399FDF11-B0FB-4C89-8D83-7EB019E897C1}" destId="{73BEDA2C-D79B-4241-A489-269ACB1B7177}" srcOrd="0" destOrd="0" presId="urn:microsoft.com/office/officeart/2005/8/layout/vList5"/>
    <dgm:cxn modelId="{42904171-7D58-4330-B1AA-9DF0ABF02C24}" srcId="{CFEB6BD9-C779-4388-9D06-178645403241}" destId="{8A1DCC2F-EB95-4A41-B2A6-8FED7D5A8BEC}" srcOrd="1" destOrd="0" parTransId="{B5849B52-00A9-43F6-98DE-58FD2F378393}" sibTransId="{E8B97493-D7A9-460C-BCCE-C23D6C56A7B7}"/>
    <dgm:cxn modelId="{8F397377-E820-44BD-A865-46A7F0E6CC25}" type="presOf" srcId="{151800D3-7C82-4E62-A8F3-FC1F8AE84BCC}" destId="{CEB17746-023F-4FF0-A8E1-9FF432ABAAE7}" srcOrd="0" destOrd="1" presId="urn:microsoft.com/office/officeart/2005/8/layout/vList5"/>
    <dgm:cxn modelId="{E0B1097E-3E24-4FE9-AD86-2B3D1B8C6105}" type="presOf" srcId="{48649B1D-30E1-47BB-BE29-6D3B1860FF2F}" destId="{73BEDA2C-D79B-4241-A489-269ACB1B7177}" srcOrd="0" destOrd="1" presId="urn:microsoft.com/office/officeart/2005/8/layout/vList5"/>
    <dgm:cxn modelId="{3792B284-B6AF-4BFA-B061-EE7E68FDA0FC}" srcId="{C6979960-1DD0-43EE-A73D-FF697E615C19}" destId="{48649B1D-30E1-47BB-BE29-6D3B1860FF2F}" srcOrd="1" destOrd="0" parTransId="{C9CB66A4-1BB2-4569-91CA-A9147F6A5EDA}" sibTransId="{A714020F-299B-4FE8-BD41-6AB19E2CF4E5}"/>
    <dgm:cxn modelId="{4697969E-F355-405A-86A5-5AB1E8690CA5}" type="presOf" srcId="{C6979960-1DD0-43EE-A73D-FF697E615C19}" destId="{0594C06C-4A76-4A1B-B4E7-703DF9AF4BA4}" srcOrd="0" destOrd="0" presId="urn:microsoft.com/office/officeart/2005/8/layout/vList5"/>
    <dgm:cxn modelId="{4EA8E4C1-E649-4BE7-ABDB-D98727A0981C}" type="presOf" srcId="{8A1DCC2F-EB95-4A41-B2A6-8FED7D5A8BEC}" destId="{B3333FF8-BCB9-42FC-9A84-94EDE7C4651E}" srcOrd="0" destOrd="0" presId="urn:microsoft.com/office/officeart/2005/8/layout/vList5"/>
    <dgm:cxn modelId="{DD31C9F2-D412-4EAC-9DBE-10A7F6DEF471}" srcId="{CFEB6BD9-C779-4388-9D06-178645403241}" destId="{C6979960-1DD0-43EE-A73D-FF697E615C19}" srcOrd="0" destOrd="0" parTransId="{327C0262-4A72-4CEB-BFF4-0D483538634E}" sibTransId="{141ABD22-3C99-467F-B7F5-44F17B91F056}"/>
    <dgm:cxn modelId="{5F8AC9F6-0F55-41A9-8FAA-CD656D064377}" srcId="{8A1DCC2F-EB95-4A41-B2A6-8FED7D5A8BEC}" destId="{151800D3-7C82-4E62-A8F3-FC1F8AE84BCC}" srcOrd="1" destOrd="0" parTransId="{E8887CBE-9E59-4207-ABB2-BA503E647805}" sibTransId="{A975DAD9-13FF-4000-AC7A-9CB30BA774B1}"/>
    <dgm:cxn modelId="{99D8E338-2069-41EC-AACF-57E499931345}" type="presParOf" srcId="{8F414226-B62A-42F7-A89A-41491CAFFCC3}" destId="{DEA46FBF-BE14-4290-8741-D6A89F64C62F}" srcOrd="0" destOrd="0" presId="urn:microsoft.com/office/officeart/2005/8/layout/vList5"/>
    <dgm:cxn modelId="{40E701E5-0E1F-46B0-84A1-B4D7F1DA0BA9}" type="presParOf" srcId="{DEA46FBF-BE14-4290-8741-D6A89F64C62F}" destId="{0594C06C-4A76-4A1B-B4E7-703DF9AF4BA4}" srcOrd="0" destOrd="0" presId="urn:microsoft.com/office/officeart/2005/8/layout/vList5"/>
    <dgm:cxn modelId="{017470A3-E4F8-46B7-BD3F-CC6D0DD3C358}" type="presParOf" srcId="{DEA46FBF-BE14-4290-8741-D6A89F64C62F}" destId="{73BEDA2C-D79B-4241-A489-269ACB1B7177}" srcOrd="1" destOrd="0" presId="urn:microsoft.com/office/officeart/2005/8/layout/vList5"/>
    <dgm:cxn modelId="{1DE78949-539B-48AF-B084-520B84EBA19B}" type="presParOf" srcId="{8F414226-B62A-42F7-A89A-41491CAFFCC3}" destId="{2A77E62F-69F3-4B5F-9041-059E7108A1FF}" srcOrd="1" destOrd="0" presId="urn:microsoft.com/office/officeart/2005/8/layout/vList5"/>
    <dgm:cxn modelId="{89FA0E77-13D6-4881-B879-2468DCA13A2C}" type="presParOf" srcId="{8F414226-B62A-42F7-A89A-41491CAFFCC3}" destId="{CCBFF97C-979C-4855-81AB-00B1A884C7E8}" srcOrd="2" destOrd="0" presId="urn:microsoft.com/office/officeart/2005/8/layout/vList5"/>
    <dgm:cxn modelId="{B1A483D5-7C00-4017-B337-E17EDAFC4E78}" type="presParOf" srcId="{CCBFF97C-979C-4855-81AB-00B1A884C7E8}" destId="{B3333FF8-BCB9-42FC-9A84-94EDE7C4651E}" srcOrd="0" destOrd="0" presId="urn:microsoft.com/office/officeart/2005/8/layout/vList5"/>
    <dgm:cxn modelId="{63E6FE01-F9FA-4D29-8E6E-6586497A4EE2}" type="presParOf" srcId="{CCBFF97C-979C-4855-81AB-00B1A884C7E8}" destId="{CEB17746-023F-4FF0-A8E1-9FF432ABAA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7DDDDC-3692-4165-83F6-D82580930748}" type="doc">
      <dgm:prSet loTypeId="urn:microsoft.com/office/officeart/2005/8/layout/vList5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CCA16607-B1BF-4003-9F53-96192DFD086F}">
      <dgm:prSet phldrT="[Texto]" custT="1"/>
      <dgm:spPr/>
      <dgm:t>
        <a:bodyPr/>
        <a:lstStyle/>
        <a:p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da</a:t>
          </a:r>
          <a:r>
            <a:rPr lang="pt-BR" sz="2000" spc="-9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análise</a:t>
          </a:r>
          <a:r>
            <a:rPr lang="pt-BR" sz="2000" spc="-9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estratégica</a:t>
          </a:r>
          <a:r>
            <a:rPr lang="pt-BR" sz="2000" spc="-9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voltada</a:t>
          </a:r>
          <a:r>
            <a:rPr lang="pt-BR" sz="2000" spc="-9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à</a:t>
          </a:r>
          <a:r>
            <a:rPr lang="pt-BR" sz="2000" spc="-9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compreensão</a:t>
          </a:r>
          <a:r>
            <a:rPr lang="pt-BR" sz="2000" spc="-9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9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macro-problemas e</a:t>
          </a:r>
          <a:r>
            <a:rPr lang="pt-BR" sz="2000" spc="-12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estruturação</a:t>
          </a:r>
          <a:r>
            <a:rPr lang="pt-BR" sz="20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Políticas</a:t>
          </a:r>
          <a:r>
            <a:rPr lang="pt-BR" sz="20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dirty="0"/>
        </a:p>
      </dgm:t>
    </dgm:pt>
    <dgm:pt modelId="{EFCAA7A2-5EAF-4639-9F51-0A360DBDA9A7}" type="parTrans" cxnId="{513FD919-F9BF-411D-8B05-81B542FB1787}">
      <dgm:prSet/>
      <dgm:spPr/>
      <dgm:t>
        <a:bodyPr/>
        <a:lstStyle/>
        <a:p>
          <a:endParaRPr lang="pt-BR" sz="1600"/>
        </a:p>
      </dgm:t>
    </dgm:pt>
    <dgm:pt modelId="{CB0BA84E-9312-4461-BAEA-1D0CA6E99BE0}" type="sibTrans" cxnId="{513FD919-F9BF-411D-8B05-81B542FB1787}">
      <dgm:prSet/>
      <dgm:spPr/>
      <dgm:t>
        <a:bodyPr/>
        <a:lstStyle/>
        <a:p>
          <a:endParaRPr lang="pt-BR" sz="1600"/>
        </a:p>
      </dgm:t>
    </dgm:pt>
    <dgm:pt modelId="{1573F023-9730-4770-B600-1438E673382C}">
      <dgm:prSet phldrT="[Texto]" custT="1"/>
      <dgm:spPr/>
      <dgm:t>
        <a:bodyPr/>
        <a:lstStyle/>
        <a:p>
          <a:r>
            <a:rPr lang="pt-BR" sz="2000" dirty="0">
              <a:ea typeface="Trebuchet MS" panose="020B0603020202020204" pitchFamily="34" charset="0"/>
              <a:cs typeface="Trebuchet MS" panose="020B0603020202020204" pitchFamily="34" charset="0"/>
            </a:rPr>
            <a:t>Análise</a:t>
          </a:r>
          <a:r>
            <a:rPr lang="pt-BR" sz="2000" spc="-11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spc="-30" dirty="0">
              <a:ea typeface="Trebuchet MS" panose="020B0603020202020204" pitchFamily="34" charset="0"/>
              <a:cs typeface="Trebuchet MS" panose="020B0603020202020204" pitchFamily="34" charset="0"/>
            </a:rPr>
            <a:t>SWOT</a:t>
          </a:r>
          <a:endParaRPr lang="pt-BR" sz="2000" dirty="0"/>
        </a:p>
      </dgm:t>
    </dgm:pt>
    <dgm:pt modelId="{94CAEA0D-9ADF-4928-B58B-563D468D0A4A}" type="parTrans" cxnId="{D33ECE08-1DC2-4975-9D31-5A1D0456944D}">
      <dgm:prSet/>
      <dgm:spPr/>
      <dgm:t>
        <a:bodyPr/>
        <a:lstStyle/>
        <a:p>
          <a:endParaRPr lang="pt-BR" sz="1600"/>
        </a:p>
      </dgm:t>
    </dgm:pt>
    <dgm:pt modelId="{35805696-01D4-4904-B26F-3D6D6CE204C3}" type="sibTrans" cxnId="{D33ECE08-1DC2-4975-9D31-5A1D0456944D}">
      <dgm:prSet/>
      <dgm:spPr/>
      <dgm:t>
        <a:bodyPr/>
        <a:lstStyle/>
        <a:p>
          <a:endParaRPr lang="pt-BR" sz="1600"/>
        </a:p>
      </dgm:t>
    </dgm:pt>
    <dgm:pt modelId="{260F3D29-4C85-4322-B43E-59A21E632F38}">
      <dgm:prSet phldrT="[Texto]" custT="1"/>
      <dgm:spPr/>
      <dgm:t>
        <a:bodyPr/>
        <a:lstStyle/>
        <a:p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técnicas</a:t>
          </a:r>
          <a:r>
            <a:rPr lang="pt-BR" sz="20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Cenários</a:t>
          </a:r>
          <a:r>
            <a:rPr lang="pt-BR" sz="2000" spc="-12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Prospectivos</a:t>
          </a:r>
          <a:endParaRPr lang="pt-BR" sz="2000" dirty="0"/>
        </a:p>
      </dgm:t>
    </dgm:pt>
    <dgm:pt modelId="{841E4316-CA71-4886-801A-B0FCC9C5E612}" type="parTrans" cxnId="{273A86AF-387C-4717-B17B-3907B70A0345}">
      <dgm:prSet/>
      <dgm:spPr/>
      <dgm:t>
        <a:bodyPr/>
        <a:lstStyle/>
        <a:p>
          <a:endParaRPr lang="pt-BR" sz="1600"/>
        </a:p>
      </dgm:t>
    </dgm:pt>
    <dgm:pt modelId="{D62DA2C7-00E7-47CA-83DE-9C25C292AD5B}" type="sibTrans" cxnId="{273A86AF-387C-4717-B17B-3907B70A0345}">
      <dgm:prSet/>
      <dgm:spPr/>
      <dgm:t>
        <a:bodyPr/>
        <a:lstStyle/>
        <a:p>
          <a:endParaRPr lang="pt-BR" sz="1600"/>
        </a:p>
      </dgm:t>
    </dgm:pt>
    <dgm:pt modelId="{CB9F4839-3526-4165-AD1E-502AC20B19F3}">
      <dgm:prSet phldrT="[Texto]" custT="1"/>
      <dgm:spPr/>
      <dgm:t>
        <a:bodyPr/>
        <a:lstStyle/>
        <a:p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Análise</a:t>
          </a:r>
          <a:r>
            <a:rPr lang="pt-BR" sz="2000" spc="-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Situacional</a:t>
          </a:r>
          <a:r>
            <a:rPr lang="pt-BR" sz="20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Atores</a:t>
          </a:r>
          <a:r>
            <a:rPr lang="pt-BR" sz="20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Revelantes</a:t>
          </a:r>
          <a:r>
            <a:rPr lang="pt-BR" sz="20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dirty="0"/>
        </a:p>
      </dgm:t>
    </dgm:pt>
    <dgm:pt modelId="{FB98136B-CA63-4562-8119-FC4D1E93448D}" type="parTrans" cxnId="{CF43A637-55DE-48A0-BDBC-D3C05EE6D52C}">
      <dgm:prSet/>
      <dgm:spPr/>
      <dgm:t>
        <a:bodyPr/>
        <a:lstStyle/>
        <a:p>
          <a:endParaRPr lang="pt-BR" sz="1600"/>
        </a:p>
      </dgm:t>
    </dgm:pt>
    <dgm:pt modelId="{03613C8D-0CF7-4E58-A2B6-409B5D0A1460}" type="sibTrans" cxnId="{CF43A637-55DE-48A0-BDBC-D3C05EE6D52C}">
      <dgm:prSet/>
      <dgm:spPr/>
      <dgm:t>
        <a:bodyPr/>
        <a:lstStyle/>
        <a:p>
          <a:endParaRPr lang="pt-BR" sz="1600"/>
        </a:p>
      </dgm:t>
    </dgm:pt>
    <dgm:pt modelId="{17A0B763-C555-450C-B0C4-79548DF7B838}">
      <dgm:prSet phldrT="[Texto]" custT="1"/>
      <dgm:spPr/>
      <dgm:t>
        <a:bodyPr/>
        <a:lstStyle/>
        <a:p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às</a:t>
          </a:r>
          <a:r>
            <a:rPr lang="pt-BR" sz="20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ferramentas</a:t>
          </a:r>
          <a:r>
            <a:rPr lang="pt-BR" sz="20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aplicação</a:t>
          </a:r>
          <a:r>
            <a:rPr lang="pt-BR" sz="20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a circunstâncias</a:t>
          </a:r>
          <a:r>
            <a:rPr lang="pt-BR" sz="2000" spc="-6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mais</a:t>
          </a:r>
          <a:r>
            <a:rPr lang="pt-BR" sz="20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específicas</a:t>
          </a:r>
          <a:r>
            <a:rPr lang="pt-BR" sz="20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e</a:t>
          </a:r>
          <a:r>
            <a:rPr lang="pt-BR" sz="20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6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formulação</a:t>
          </a:r>
          <a:r>
            <a:rPr lang="pt-BR" sz="20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projetos</a:t>
          </a:r>
          <a:r>
            <a:rPr lang="pt-BR" sz="20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dirty="0"/>
        </a:p>
      </dgm:t>
    </dgm:pt>
    <dgm:pt modelId="{EA25722F-CF70-45E6-9B3A-ECE0FCCC055F}" type="parTrans" cxnId="{659DA06A-7F7C-44D8-9DA6-718B4C5D0AA4}">
      <dgm:prSet/>
      <dgm:spPr/>
      <dgm:t>
        <a:bodyPr/>
        <a:lstStyle/>
        <a:p>
          <a:endParaRPr lang="pt-BR" sz="1600"/>
        </a:p>
      </dgm:t>
    </dgm:pt>
    <dgm:pt modelId="{AE04236E-D8F2-495C-B912-5CF8F23284C0}" type="sibTrans" cxnId="{659DA06A-7F7C-44D8-9DA6-718B4C5D0AA4}">
      <dgm:prSet/>
      <dgm:spPr/>
      <dgm:t>
        <a:bodyPr/>
        <a:lstStyle/>
        <a:p>
          <a:endParaRPr lang="pt-BR" sz="1600"/>
        </a:p>
      </dgm:t>
    </dgm:pt>
    <dgm:pt modelId="{0BE1B7CA-6A3D-43DE-AEA1-737586A2C980}">
      <dgm:prSet phldrT="[Texto]" custT="1"/>
      <dgm:spPr/>
      <dgm:t>
        <a:bodyPr/>
        <a:lstStyle/>
        <a:p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Construção de</a:t>
          </a:r>
          <a:r>
            <a:rPr lang="pt-BR" sz="20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Árvore</a:t>
          </a:r>
          <a:r>
            <a:rPr lang="pt-BR" sz="20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1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Problemas</a:t>
          </a:r>
          <a:r>
            <a:rPr lang="pt-BR" sz="20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e</a:t>
          </a:r>
          <a:r>
            <a:rPr lang="pt-BR" sz="2000" spc="-1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Soluções</a:t>
          </a:r>
          <a:r>
            <a:rPr lang="pt-BR" sz="20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dirty="0"/>
        </a:p>
      </dgm:t>
    </dgm:pt>
    <dgm:pt modelId="{B0323079-6616-40FD-8A9A-3EBD0176B956}" type="parTrans" cxnId="{BAFAED55-235F-4104-87CE-64D6582929D0}">
      <dgm:prSet/>
      <dgm:spPr/>
      <dgm:t>
        <a:bodyPr/>
        <a:lstStyle/>
        <a:p>
          <a:endParaRPr lang="pt-BR" sz="1600"/>
        </a:p>
      </dgm:t>
    </dgm:pt>
    <dgm:pt modelId="{22499511-393C-4477-940C-7218D715162D}" type="sibTrans" cxnId="{BAFAED55-235F-4104-87CE-64D6582929D0}">
      <dgm:prSet/>
      <dgm:spPr/>
      <dgm:t>
        <a:bodyPr/>
        <a:lstStyle/>
        <a:p>
          <a:endParaRPr lang="pt-BR" sz="1600"/>
        </a:p>
      </dgm:t>
    </dgm:pt>
    <dgm:pt modelId="{108944FD-94F3-44A0-A4D3-194AE3963F3D}">
      <dgm:prSet phldrT="[Texto]" custT="1"/>
      <dgm:spPr/>
      <dgm:t>
        <a:bodyPr/>
        <a:lstStyle/>
        <a:p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Marco</a:t>
          </a:r>
          <a:r>
            <a:rPr lang="pt-BR" sz="2000" spc="-1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Lógico</a:t>
          </a:r>
          <a:r>
            <a:rPr lang="pt-BR" sz="20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Programas</a:t>
          </a:r>
          <a:r>
            <a:rPr lang="pt-BR" sz="2000" spc="-1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e</a:t>
          </a:r>
          <a:r>
            <a:rPr lang="pt-BR" sz="20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>
              <a:ea typeface="Trebuchet MS" panose="020B0603020202020204" pitchFamily="34" charset="0"/>
              <a:cs typeface="Trebuchet MS" panose="020B0603020202020204" pitchFamily="34" charset="0"/>
            </a:rPr>
            <a:t>Projetos</a:t>
          </a:r>
          <a:endParaRPr lang="pt-BR" sz="2000" dirty="0"/>
        </a:p>
      </dgm:t>
    </dgm:pt>
    <dgm:pt modelId="{A4608CF9-5370-4097-B702-97A6A55E81F1}" type="parTrans" cxnId="{F4B215D0-F15A-4265-B0FF-65648ACC8BE2}">
      <dgm:prSet/>
      <dgm:spPr/>
      <dgm:t>
        <a:bodyPr/>
        <a:lstStyle/>
        <a:p>
          <a:endParaRPr lang="pt-BR" sz="1600"/>
        </a:p>
      </dgm:t>
    </dgm:pt>
    <dgm:pt modelId="{066010C0-F4A2-4A4A-A6DE-125018C69BC3}" type="sibTrans" cxnId="{F4B215D0-F15A-4265-B0FF-65648ACC8BE2}">
      <dgm:prSet/>
      <dgm:spPr/>
      <dgm:t>
        <a:bodyPr/>
        <a:lstStyle/>
        <a:p>
          <a:endParaRPr lang="pt-BR" sz="1600"/>
        </a:p>
      </dgm:t>
    </dgm:pt>
    <dgm:pt modelId="{BACC28E8-D875-42F8-9322-8323E00DD14C}">
      <dgm:prSet phldrT="[Texto]" custT="1"/>
      <dgm:spPr/>
      <dgm:t>
        <a:bodyPr/>
        <a:lstStyle/>
        <a:p>
          <a:r>
            <a:rPr lang="pt-BR" sz="2000" dirty="0">
              <a:ea typeface="Trebuchet MS" panose="020B0603020202020204" pitchFamily="34" charset="0"/>
              <a:cs typeface="Trebuchet MS" panose="020B0603020202020204" pitchFamily="34" charset="0"/>
            </a:rPr>
            <a:t>Programação</a:t>
          </a:r>
          <a:r>
            <a:rPr lang="pt-BR" sz="20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dirty="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dirty="0">
              <a:ea typeface="Trebuchet MS" panose="020B0603020202020204" pitchFamily="34" charset="0"/>
              <a:cs typeface="Trebuchet MS" panose="020B0603020202020204" pitchFamily="34" charset="0"/>
            </a:rPr>
            <a:t>atividades</a:t>
          </a:r>
          <a:r>
            <a:rPr lang="pt-BR" sz="20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dirty="0">
              <a:ea typeface="Trebuchet MS" panose="020B0603020202020204" pitchFamily="34" charset="0"/>
              <a:cs typeface="Trebuchet MS" panose="020B0603020202020204" pitchFamily="34" charset="0"/>
            </a:rPr>
            <a:t>e</a:t>
          </a:r>
          <a:r>
            <a:rPr lang="pt-BR" sz="20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dirty="0">
              <a:ea typeface="Trebuchet MS" panose="020B0603020202020204" pitchFamily="34" charset="0"/>
              <a:cs typeface="Trebuchet MS" panose="020B0603020202020204" pitchFamily="34" charset="0"/>
            </a:rPr>
            <a:t>recursos</a:t>
          </a:r>
          <a:r>
            <a:rPr lang="pt-BR" sz="20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dirty="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dirty="0">
              <a:ea typeface="Trebuchet MS" panose="020B0603020202020204" pitchFamily="34" charset="0"/>
              <a:cs typeface="Trebuchet MS" panose="020B0603020202020204" pitchFamily="34" charset="0"/>
            </a:rPr>
            <a:t>projetos</a:t>
          </a:r>
          <a:r>
            <a:rPr lang="pt-BR" sz="20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dirty="0"/>
        </a:p>
      </dgm:t>
    </dgm:pt>
    <dgm:pt modelId="{07DF5963-995B-451E-83FF-20E4965C82C0}" type="parTrans" cxnId="{3A886862-BD20-4885-B45E-26E28F776E6C}">
      <dgm:prSet/>
      <dgm:spPr/>
      <dgm:t>
        <a:bodyPr/>
        <a:lstStyle/>
        <a:p>
          <a:endParaRPr lang="pt-BR" sz="1600"/>
        </a:p>
      </dgm:t>
    </dgm:pt>
    <dgm:pt modelId="{DD0151A3-41A3-466C-80DA-3EA3BC1181FA}" type="sibTrans" cxnId="{3A886862-BD20-4885-B45E-26E28F776E6C}">
      <dgm:prSet/>
      <dgm:spPr/>
      <dgm:t>
        <a:bodyPr/>
        <a:lstStyle/>
        <a:p>
          <a:endParaRPr lang="pt-BR" sz="1600"/>
        </a:p>
      </dgm:t>
    </dgm:pt>
    <dgm:pt modelId="{1DB9BB3A-B729-43F6-A058-C98DB3B95C1A}" type="pres">
      <dgm:prSet presAssocID="{197DDDDC-3692-4165-83F6-D82580930748}" presName="Name0" presStyleCnt="0">
        <dgm:presLayoutVars>
          <dgm:dir/>
          <dgm:animLvl val="lvl"/>
          <dgm:resizeHandles val="exact"/>
        </dgm:presLayoutVars>
      </dgm:prSet>
      <dgm:spPr/>
    </dgm:pt>
    <dgm:pt modelId="{A825A034-44CA-4B57-9B24-E088CF64ED99}" type="pres">
      <dgm:prSet presAssocID="{CCA16607-B1BF-4003-9F53-96192DFD086F}" presName="linNode" presStyleCnt="0"/>
      <dgm:spPr/>
    </dgm:pt>
    <dgm:pt modelId="{B141D0C0-57BA-4A93-9D52-CBF3320D3297}" type="pres">
      <dgm:prSet presAssocID="{CCA16607-B1BF-4003-9F53-96192DFD086F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CD64662-4264-4BFF-868A-B29116F443D7}" type="pres">
      <dgm:prSet presAssocID="{CCA16607-B1BF-4003-9F53-96192DFD086F}" presName="descendantText" presStyleLbl="alignAccFollowNode1" presStyleIdx="0" presStyleCnt="2">
        <dgm:presLayoutVars>
          <dgm:bulletEnabled val="1"/>
        </dgm:presLayoutVars>
      </dgm:prSet>
      <dgm:spPr/>
    </dgm:pt>
    <dgm:pt modelId="{7E7DE3BE-88CC-44C0-BE01-9BECA8932C0A}" type="pres">
      <dgm:prSet presAssocID="{CB0BA84E-9312-4461-BAEA-1D0CA6E99BE0}" presName="sp" presStyleCnt="0"/>
      <dgm:spPr/>
    </dgm:pt>
    <dgm:pt modelId="{9A6879CC-F7FB-4244-9B63-634D54E282BF}" type="pres">
      <dgm:prSet presAssocID="{17A0B763-C555-450C-B0C4-79548DF7B838}" presName="linNode" presStyleCnt="0"/>
      <dgm:spPr/>
    </dgm:pt>
    <dgm:pt modelId="{92919FD1-43F3-450F-9586-21CE43166D5C}" type="pres">
      <dgm:prSet presAssocID="{17A0B763-C555-450C-B0C4-79548DF7B83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E308B835-112F-4BF7-84FF-7F977063F727}" type="pres">
      <dgm:prSet presAssocID="{17A0B763-C555-450C-B0C4-79548DF7B83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33ECE08-1DC2-4975-9D31-5A1D0456944D}" srcId="{CCA16607-B1BF-4003-9F53-96192DFD086F}" destId="{1573F023-9730-4770-B600-1438E673382C}" srcOrd="0" destOrd="0" parTransId="{94CAEA0D-9ADF-4928-B58B-563D468D0A4A}" sibTransId="{35805696-01D4-4904-B26F-3D6D6CE204C3}"/>
    <dgm:cxn modelId="{513FD919-F9BF-411D-8B05-81B542FB1787}" srcId="{197DDDDC-3692-4165-83F6-D82580930748}" destId="{CCA16607-B1BF-4003-9F53-96192DFD086F}" srcOrd="0" destOrd="0" parTransId="{EFCAA7A2-5EAF-4639-9F51-0A360DBDA9A7}" sibTransId="{CB0BA84E-9312-4461-BAEA-1D0CA6E99BE0}"/>
    <dgm:cxn modelId="{B42DB123-821E-494F-A10C-20FE59B624F7}" type="presOf" srcId="{197DDDDC-3692-4165-83F6-D82580930748}" destId="{1DB9BB3A-B729-43F6-A058-C98DB3B95C1A}" srcOrd="0" destOrd="0" presId="urn:microsoft.com/office/officeart/2005/8/layout/vList5"/>
    <dgm:cxn modelId="{2F5A5734-8D48-4A77-B7C9-7416F9DCACEB}" type="presOf" srcId="{0BE1B7CA-6A3D-43DE-AEA1-737586A2C980}" destId="{E308B835-112F-4BF7-84FF-7F977063F727}" srcOrd="0" destOrd="0" presId="urn:microsoft.com/office/officeart/2005/8/layout/vList5"/>
    <dgm:cxn modelId="{CF43A637-55DE-48A0-BDBC-D3C05EE6D52C}" srcId="{CCA16607-B1BF-4003-9F53-96192DFD086F}" destId="{CB9F4839-3526-4165-AD1E-502AC20B19F3}" srcOrd="2" destOrd="0" parTransId="{FB98136B-CA63-4562-8119-FC4D1E93448D}" sibTransId="{03613C8D-0CF7-4E58-A2B6-409B5D0A1460}"/>
    <dgm:cxn modelId="{7E883139-1D3F-47FE-A538-720C8AFAA730}" type="presOf" srcId="{108944FD-94F3-44A0-A4D3-194AE3963F3D}" destId="{E308B835-112F-4BF7-84FF-7F977063F727}" srcOrd="0" destOrd="1" presId="urn:microsoft.com/office/officeart/2005/8/layout/vList5"/>
    <dgm:cxn modelId="{3A886862-BD20-4885-B45E-26E28F776E6C}" srcId="{17A0B763-C555-450C-B0C4-79548DF7B838}" destId="{BACC28E8-D875-42F8-9322-8323E00DD14C}" srcOrd="2" destOrd="0" parTransId="{07DF5963-995B-451E-83FF-20E4965C82C0}" sibTransId="{DD0151A3-41A3-466C-80DA-3EA3BC1181FA}"/>
    <dgm:cxn modelId="{659DA06A-7F7C-44D8-9DA6-718B4C5D0AA4}" srcId="{197DDDDC-3692-4165-83F6-D82580930748}" destId="{17A0B763-C555-450C-B0C4-79548DF7B838}" srcOrd="1" destOrd="0" parTransId="{EA25722F-CF70-45E6-9B3A-ECE0FCCC055F}" sibTransId="{AE04236E-D8F2-495C-B912-5CF8F23284C0}"/>
    <dgm:cxn modelId="{56BFB173-8E11-4F6F-A3A1-CF50163D3FD7}" type="presOf" srcId="{BACC28E8-D875-42F8-9322-8323E00DD14C}" destId="{E308B835-112F-4BF7-84FF-7F977063F727}" srcOrd="0" destOrd="2" presId="urn:microsoft.com/office/officeart/2005/8/layout/vList5"/>
    <dgm:cxn modelId="{BAFAED55-235F-4104-87CE-64D6582929D0}" srcId="{17A0B763-C555-450C-B0C4-79548DF7B838}" destId="{0BE1B7CA-6A3D-43DE-AEA1-737586A2C980}" srcOrd="0" destOrd="0" parTransId="{B0323079-6616-40FD-8A9A-3EBD0176B956}" sibTransId="{22499511-393C-4477-940C-7218D715162D}"/>
    <dgm:cxn modelId="{57EA9677-01CD-4663-9D6C-ADBA0186B1D9}" type="presOf" srcId="{17A0B763-C555-450C-B0C4-79548DF7B838}" destId="{92919FD1-43F3-450F-9586-21CE43166D5C}" srcOrd="0" destOrd="0" presId="urn:microsoft.com/office/officeart/2005/8/layout/vList5"/>
    <dgm:cxn modelId="{661E248D-97CB-4422-BCE1-02761BEB0C6F}" type="presOf" srcId="{CB9F4839-3526-4165-AD1E-502AC20B19F3}" destId="{8CD64662-4264-4BFF-868A-B29116F443D7}" srcOrd="0" destOrd="2" presId="urn:microsoft.com/office/officeart/2005/8/layout/vList5"/>
    <dgm:cxn modelId="{273A86AF-387C-4717-B17B-3907B70A0345}" srcId="{CCA16607-B1BF-4003-9F53-96192DFD086F}" destId="{260F3D29-4C85-4322-B43E-59A21E632F38}" srcOrd="1" destOrd="0" parTransId="{841E4316-CA71-4886-801A-B0FCC9C5E612}" sibTransId="{D62DA2C7-00E7-47CA-83DE-9C25C292AD5B}"/>
    <dgm:cxn modelId="{F4B215D0-F15A-4265-B0FF-65648ACC8BE2}" srcId="{17A0B763-C555-450C-B0C4-79548DF7B838}" destId="{108944FD-94F3-44A0-A4D3-194AE3963F3D}" srcOrd="1" destOrd="0" parTransId="{A4608CF9-5370-4097-B702-97A6A55E81F1}" sibTransId="{066010C0-F4A2-4A4A-A6DE-125018C69BC3}"/>
    <dgm:cxn modelId="{5E32D9D6-8214-416C-9654-D272B3B3361E}" type="presOf" srcId="{CCA16607-B1BF-4003-9F53-96192DFD086F}" destId="{B141D0C0-57BA-4A93-9D52-CBF3320D3297}" srcOrd="0" destOrd="0" presId="urn:microsoft.com/office/officeart/2005/8/layout/vList5"/>
    <dgm:cxn modelId="{A54530DC-052A-4DFB-9232-D0B9E9630CA8}" type="presOf" srcId="{260F3D29-4C85-4322-B43E-59A21E632F38}" destId="{8CD64662-4264-4BFF-868A-B29116F443D7}" srcOrd="0" destOrd="1" presId="urn:microsoft.com/office/officeart/2005/8/layout/vList5"/>
    <dgm:cxn modelId="{714706F2-8336-45BD-A88A-EF2B9304DEE3}" type="presOf" srcId="{1573F023-9730-4770-B600-1438E673382C}" destId="{8CD64662-4264-4BFF-868A-B29116F443D7}" srcOrd="0" destOrd="0" presId="urn:microsoft.com/office/officeart/2005/8/layout/vList5"/>
    <dgm:cxn modelId="{545F49C5-5E08-48B5-8265-D2E453388DED}" type="presParOf" srcId="{1DB9BB3A-B729-43F6-A058-C98DB3B95C1A}" destId="{A825A034-44CA-4B57-9B24-E088CF64ED99}" srcOrd="0" destOrd="0" presId="urn:microsoft.com/office/officeart/2005/8/layout/vList5"/>
    <dgm:cxn modelId="{DF40CFE3-A618-4B76-A7C0-9DA3CA00DECF}" type="presParOf" srcId="{A825A034-44CA-4B57-9B24-E088CF64ED99}" destId="{B141D0C0-57BA-4A93-9D52-CBF3320D3297}" srcOrd="0" destOrd="0" presId="urn:microsoft.com/office/officeart/2005/8/layout/vList5"/>
    <dgm:cxn modelId="{0DD5E857-586A-4A51-A780-9345B26D044E}" type="presParOf" srcId="{A825A034-44CA-4B57-9B24-E088CF64ED99}" destId="{8CD64662-4264-4BFF-868A-B29116F443D7}" srcOrd="1" destOrd="0" presId="urn:microsoft.com/office/officeart/2005/8/layout/vList5"/>
    <dgm:cxn modelId="{B687061C-3FCB-427E-B777-0D8640393BA5}" type="presParOf" srcId="{1DB9BB3A-B729-43F6-A058-C98DB3B95C1A}" destId="{7E7DE3BE-88CC-44C0-BE01-9BECA8932C0A}" srcOrd="1" destOrd="0" presId="urn:microsoft.com/office/officeart/2005/8/layout/vList5"/>
    <dgm:cxn modelId="{861C26F2-18E7-46A8-9C73-5A775D265498}" type="presParOf" srcId="{1DB9BB3A-B729-43F6-A058-C98DB3B95C1A}" destId="{9A6879CC-F7FB-4244-9B63-634D54E282BF}" srcOrd="2" destOrd="0" presId="urn:microsoft.com/office/officeart/2005/8/layout/vList5"/>
    <dgm:cxn modelId="{49BFDDC2-0307-4A77-8A89-A6B730EB397C}" type="presParOf" srcId="{9A6879CC-F7FB-4244-9B63-634D54E282BF}" destId="{92919FD1-43F3-450F-9586-21CE43166D5C}" srcOrd="0" destOrd="0" presId="urn:microsoft.com/office/officeart/2005/8/layout/vList5"/>
    <dgm:cxn modelId="{D60C3511-17E1-49DD-B4BF-26D8C626D8BA}" type="presParOf" srcId="{9A6879CC-F7FB-4244-9B63-634D54E282BF}" destId="{E308B835-112F-4BF7-84FF-7F977063F72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D86C75-1DE0-481D-B1DA-ABDAE5CE5910}" type="doc">
      <dgm:prSet loTypeId="urn:microsoft.com/office/officeart/2005/8/layout/funnel1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2EBD1CED-B704-4034-A749-8333C7FF84A0}">
      <dgm:prSet phldrT="[Texto]" custT="1"/>
      <dgm:spPr/>
      <dgm:t>
        <a:bodyPr/>
        <a:lstStyle/>
        <a:p>
          <a:r>
            <a:rPr lang="pt-BR" sz="1600" dirty="0"/>
            <a:t>Político</a:t>
          </a:r>
        </a:p>
      </dgm:t>
    </dgm:pt>
    <dgm:pt modelId="{092986B5-EA21-4CDC-8B10-22BF6FA9DB7B}" type="parTrans" cxnId="{2B953D6F-A03B-491B-8BD3-EC5C7154091B}">
      <dgm:prSet/>
      <dgm:spPr/>
      <dgm:t>
        <a:bodyPr/>
        <a:lstStyle/>
        <a:p>
          <a:endParaRPr lang="pt-BR" sz="2000"/>
        </a:p>
      </dgm:t>
    </dgm:pt>
    <dgm:pt modelId="{1474D42F-7468-4753-9ABD-21E6F9D42A3E}" type="sibTrans" cxnId="{2B953D6F-A03B-491B-8BD3-EC5C7154091B}">
      <dgm:prSet/>
      <dgm:spPr/>
      <dgm:t>
        <a:bodyPr/>
        <a:lstStyle/>
        <a:p>
          <a:endParaRPr lang="pt-BR" sz="2000"/>
        </a:p>
      </dgm:t>
    </dgm:pt>
    <dgm:pt modelId="{72449654-F945-48F9-B47D-D45541EDD4B0}">
      <dgm:prSet phldrT="[Texto]" custT="1"/>
      <dgm:spPr/>
      <dgm:t>
        <a:bodyPr/>
        <a:lstStyle/>
        <a:p>
          <a:r>
            <a:rPr lang="pt-BR" sz="1000" dirty="0"/>
            <a:t>expressa um conjunto de valores ideológicos </a:t>
          </a:r>
        </a:p>
      </dgm:t>
    </dgm:pt>
    <dgm:pt modelId="{CD66BD90-0149-4A4B-B6EA-55593BC73AC6}" type="parTrans" cxnId="{A0A84904-5AD1-4C1B-B87E-EB2782977E4C}">
      <dgm:prSet/>
      <dgm:spPr/>
      <dgm:t>
        <a:bodyPr/>
        <a:lstStyle/>
        <a:p>
          <a:endParaRPr lang="pt-BR" sz="2000"/>
        </a:p>
      </dgm:t>
    </dgm:pt>
    <dgm:pt modelId="{0F52FEFD-CF6F-42EE-BD55-6714227E3D76}" type="sibTrans" cxnId="{A0A84904-5AD1-4C1B-B87E-EB2782977E4C}">
      <dgm:prSet/>
      <dgm:spPr/>
      <dgm:t>
        <a:bodyPr/>
        <a:lstStyle/>
        <a:p>
          <a:endParaRPr lang="pt-BR" sz="2000"/>
        </a:p>
      </dgm:t>
    </dgm:pt>
    <dgm:pt modelId="{584306CC-A964-4659-B675-FDD7FEC5EDDA}">
      <dgm:prSet phldrT="[Texto]" custT="1"/>
      <dgm:spPr/>
      <dgm:t>
        <a:bodyPr/>
        <a:lstStyle/>
        <a:p>
          <a:r>
            <a:rPr lang="pt-BR" sz="2400">
              <a:ea typeface="Trebuchet MS" panose="020B0603020202020204" pitchFamily="34" charset="0"/>
              <a:cs typeface="Trebuchet MS" panose="020B0603020202020204" pitchFamily="34" charset="0"/>
            </a:rPr>
            <a:t>Abordagem</a:t>
          </a:r>
          <a:r>
            <a:rPr lang="pt-BR" sz="2400" spc="-17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400">
              <a:ea typeface="Trebuchet MS" panose="020B0603020202020204" pitchFamily="34" charset="0"/>
              <a:cs typeface="Trebuchet MS" panose="020B0603020202020204" pitchFamily="34" charset="0"/>
            </a:rPr>
            <a:t>técnico-política</a:t>
          </a:r>
          <a:r>
            <a:rPr lang="pt-BR" sz="2400" spc="-17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4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400" spc="-17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400">
              <a:ea typeface="Trebuchet MS" panose="020B0603020202020204" pitchFamily="34" charset="0"/>
              <a:cs typeface="Trebuchet MS" panose="020B0603020202020204" pitchFamily="34" charset="0"/>
            </a:rPr>
            <a:t>planejamento</a:t>
          </a:r>
          <a:r>
            <a:rPr lang="pt-BR" sz="2400" spc="-17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400" dirty="0"/>
        </a:p>
      </dgm:t>
    </dgm:pt>
    <dgm:pt modelId="{0B039367-5D0A-4217-98E4-7566B237D412}" type="parTrans" cxnId="{7CD355DA-A7C4-42FE-81C1-760CE07F2AEE}">
      <dgm:prSet/>
      <dgm:spPr/>
      <dgm:t>
        <a:bodyPr/>
        <a:lstStyle/>
        <a:p>
          <a:endParaRPr lang="pt-BR" sz="2000"/>
        </a:p>
      </dgm:t>
    </dgm:pt>
    <dgm:pt modelId="{1B0C0F79-7D13-426C-B963-D0825EF48493}" type="sibTrans" cxnId="{7CD355DA-A7C4-42FE-81C1-760CE07F2AEE}">
      <dgm:prSet/>
      <dgm:spPr/>
      <dgm:t>
        <a:bodyPr/>
        <a:lstStyle/>
        <a:p>
          <a:endParaRPr lang="pt-BR" sz="2000"/>
        </a:p>
      </dgm:t>
    </dgm:pt>
    <dgm:pt modelId="{1C27E8DA-961F-4A5C-8B6D-C88A2EA3A8B4}">
      <dgm:prSet phldrT="[Texto]" custT="1"/>
      <dgm:spPr/>
      <dgm:t>
        <a:bodyPr/>
        <a:lstStyle/>
        <a:p>
          <a:r>
            <a:rPr lang="pt-BR" sz="1000" dirty="0"/>
            <a:t>não é exclusivamente objetivo ou isento</a:t>
          </a:r>
        </a:p>
      </dgm:t>
    </dgm:pt>
    <dgm:pt modelId="{42EAD7CE-40A9-45AB-8931-C6D7F2080387}" type="parTrans" cxnId="{9BA389D1-6357-4C86-80EA-178D692748A4}">
      <dgm:prSet/>
      <dgm:spPr/>
      <dgm:t>
        <a:bodyPr/>
        <a:lstStyle/>
        <a:p>
          <a:endParaRPr lang="pt-BR" sz="2000"/>
        </a:p>
      </dgm:t>
    </dgm:pt>
    <dgm:pt modelId="{982920CC-955A-4A24-B1F5-18730BEE9C67}" type="sibTrans" cxnId="{9BA389D1-6357-4C86-80EA-178D692748A4}">
      <dgm:prSet/>
      <dgm:spPr/>
      <dgm:t>
        <a:bodyPr/>
        <a:lstStyle/>
        <a:p>
          <a:endParaRPr lang="pt-BR" sz="2000"/>
        </a:p>
      </dgm:t>
    </dgm:pt>
    <dgm:pt modelId="{D0453813-BAD9-4D1A-9565-16E47257BAED}">
      <dgm:prSet phldrT="[Texto]" custT="1"/>
      <dgm:spPr/>
      <dgm:t>
        <a:bodyPr/>
        <a:lstStyle/>
        <a:p>
          <a:r>
            <a:rPr lang="pt-BR" sz="1050" dirty="0"/>
            <a:t>possui racionalidade. </a:t>
          </a:r>
        </a:p>
      </dgm:t>
    </dgm:pt>
    <dgm:pt modelId="{A28158D0-9849-4920-825F-42DEA3C406A9}" type="parTrans" cxnId="{C51D261E-594E-4969-A3A6-108B25D67C72}">
      <dgm:prSet/>
      <dgm:spPr/>
      <dgm:t>
        <a:bodyPr/>
        <a:lstStyle/>
        <a:p>
          <a:endParaRPr lang="pt-BR" sz="2000"/>
        </a:p>
      </dgm:t>
    </dgm:pt>
    <dgm:pt modelId="{E8DE1011-0927-43F2-BA91-1C9C41F9B96B}" type="sibTrans" cxnId="{C51D261E-594E-4969-A3A6-108B25D67C72}">
      <dgm:prSet/>
      <dgm:spPr/>
      <dgm:t>
        <a:bodyPr/>
        <a:lstStyle/>
        <a:p>
          <a:endParaRPr lang="pt-BR" sz="2000"/>
        </a:p>
      </dgm:t>
    </dgm:pt>
    <dgm:pt modelId="{BD1E7CFC-3A22-4241-8551-4B3B98488204}">
      <dgm:prSet custT="1"/>
      <dgm:spPr/>
      <dgm:t>
        <a:bodyPr/>
        <a:lstStyle/>
        <a:p>
          <a:r>
            <a:rPr lang="pt-BR" sz="1400" dirty="0"/>
            <a:t>Técnico</a:t>
          </a:r>
        </a:p>
      </dgm:t>
    </dgm:pt>
    <dgm:pt modelId="{BD02DC8A-0846-4DED-9E3A-3E3B433CD2E0}" type="parTrans" cxnId="{7B011173-EBF9-4FD9-9951-86FF0C1F55E3}">
      <dgm:prSet/>
      <dgm:spPr/>
      <dgm:t>
        <a:bodyPr/>
        <a:lstStyle/>
        <a:p>
          <a:endParaRPr lang="pt-BR" sz="2000"/>
        </a:p>
      </dgm:t>
    </dgm:pt>
    <dgm:pt modelId="{FB7EE5D2-767F-40CB-B3EB-B96DF4FD7C27}" type="sibTrans" cxnId="{7B011173-EBF9-4FD9-9951-86FF0C1F55E3}">
      <dgm:prSet/>
      <dgm:spPr/>
      <dgm:t>
        <a:bodyPr/>
        <a:lstStyle/>
        <a:p>
          <a:endParaRPr lang="pt-BR" sz="2000"/>
        </a:p>
      </dgm:t>
    </dgm:pt>
    <dgm:pt modelId="{DAC1BA5E-6AF1-4DE0-8401-31261C95D44D}" type="pres">
      <dgm:prSet presAssocID="{FDD86C75-1DE0-481D-B1DA-ABDAE5CE5910}" presName="Name0" presStyleCnt="0">
        <dgm:presLayoutVars>
          <dgm:chMax val="4"/>
          <dgm:resizeHandles val="exact"/>
        </dgm:presLayoutVars>
      </dgm:prSet>
      <dgm:spPr/>
    </dgm:pt>
    <dgm:pt modelId="{A4923727-2397-4480-B316-8028AE0C20C5}" type="pres">
      <dgm:prSet presAssocID="{FDD86C75-1DE0-481D-B1DA-ABDAE5CE5910}" presName="ellipse" presStyleLbl="trBgShp" presStyleIdx="0" presStyleCnt="1"/>
      <dgm:spPr/>
    </dgm:pt>
    <dgm:pt modelId="{5F867FC2-3E42-4AA7-80D3-9DEBDF7BC4FC}" type="pres">
      <dgm:prSet presAssocID="{FDD86C75-1DE0-481D-B1DA-ABDAE5CE5910}" presName="arrow1" presStyleLbl="fgShp" presStyleIdx="0" presStyleCnt="1"/>
      <dgm:spPr/>
    </dgm:pt>
    <dgm:pt modelId="{4EF2F03E-D80C-4892-AE3E-39026F153B45}" type="pres">
      <dgm:prSet presAssocID="{FDD86C75-1DE0-481D-B1DA-ABDAE5CE5910}" presName="rectangle" presStyleLbl="revTx" presStyleIdx="0" presStyleCnt="1">
        <dgm:presLayoutVars>
          <dgm:bulletEnabled val="1"/>
        </dgm:presLayoutVars>
      </dgm:prSet>
      <dgm:spPr/>
    </dgm:pt>
    <dgm:pt modelId="{EB0A3C1D-F1D7-4AE9-81B5-A326F1C45FA7}" type="pres">
      <dgm:prSet presAssocID="{BD1E7CFC-3A22-4241-8551-4B3B98488204}" presName="item1" presStyleLbl="node1" presStyleIdx="0" presStyleCnt="2" custScaleX="118073" custScaleY="114403" custLinFactNeighborX="39176" custLinFactNeighborY="-64774">
        <dgm:presLayoutVars>
          <dgm:bulletEnabled val="1"/>
        </dgm:presLayoutVars>
      </dgm:prSet>
      <dgm:spPr/>
    </dgm:pt>
    <dgm:pt modelId="{7CCED68B-FA16-4B78-8E71-E6B868530FA6}" type="pres">
      <dgm:prSet presAssocID="{584306CC-A964-4659-B675-FDD7FEC5EDDA}" presName="item2" presStyleLbl="node1" presStyleIdx="1" presStyleCnt="2" custLinFactNeighborX="-4492" custLinFactNeighborY="-20761">
        <dgm:presLayoutVars>
          <dgm:bulletEnabled val="1"/>
        </dgm:presLayoutVars>
      </dgm:prSet>
      <dgm:spPr/>
    </dgm:pt>
    <dgm:pt modelId="{49524F7D-C1A5-4D22-ACF2-D6966CF400DF}" type="pres">
      <dgm:prSet presAssocID="{FDD86C75-1DE0-481D-B1DA-ABDAE5CE5910}" presName="funnel" presStyleLbl="trAlignAcc1" presStyleIdx="0" presStyleCnt="1"/>
      <dgm:spPr/>
    </dgm:pt>
  </dgm:ptLst>
  <dgm:cxnLst>
    <dgm:cxn modelId="{A0A84904-5AD1-4C1B-B87E-EB2782977E4C}" srcId="{BD1E7CFC-3A22-4241-8551-4B3B98488204}" destId="{72449654-F945-48F9-B47D-D45541EDD4B0}" srcOrd="0" destOrd="0" parTransId="{CD66BD90-0149-4A4B-B6EA-55593BC73AC6}" sibTransId="{0F52FEFD-CF6F-42EE-BD55-6714227E3D76}"/>
    <dgm:cxn modelId="{C51D261E-594E-4969-A3A6-108B25D67C72}" srcId="{2EBD1CED-B704-4034-A749-8333C7FF84A0}" destId="{D0453813-BAD9-4D1A-9565-16E47257BAED}" srcOrd="0" destOrd="0" parTransId="{A28158D0-9849-4920-825F-42DEA3C406A9}" sibTransId="{E8DE1011-0927-43F2-BA91-1C9C41F9B96B}"/>
    <dgm:cxn modelId="{6F32784D-95A1-47DF-AC25-767068109031}" type="presOf" srcId="{D0453813-BAD9-4D1A-9565-16E47257BAED}" destId="{7CCED68B-FA16-4B78-8E71-E6B868530FA6}" srcOrd="0" destOrd="1" presId="urn:microsoft.com/office/officeart/2005/8/layout/funnel1"/>
    <dgm:cxn modelId="{9E0DA84D-46A4-41D9-AE3C-0DE35D2EB40F}" type="presOf" srcId="{BD1E7CFC-3A22-4241-8551-4B3B98488204}" destId="{EB0A3C1D-F1D7-4AE9-81B5-A326F1C45FA7}" srcOrd="0" destOrd="0" presId="urn:microsoft.com/office/officeart/2005/8/layout/funnel1"/>
    <dgm:cxn modelId="{2B953D6F-A03B-491B-8BD3-EC5C7154091B}" srcId="{FDD86C75-1DE0-481D-B1DA-ABDAE5CE5910}" destId="{2EBD1CED-B704-4034-A749-8333C7FF84A0}" srcOrd="0" destOrd="0" parTransId="{092986B5-EA21-4CDC-8B10-22BF6FA9DB7B}" sibTransId="{1474D42F-7468-4753-9ABD-21E6F9D42A3E}"/>
    <dgm:cxn modelId="{7B011173-EBF9-4FD9-9951-86FF0C1F55E3}" srcId="{FDD86C75-1DE0-481D-B1DA-ABDAE5CE5910}" destId="{BD1E7CFC-3A22-4241-8551-4B3B98488204}" srcOrd="1" destOrd="0" parTransId="{BD02DC8A-0846-4DED-9E3A-3E3B433CD2E0}" sibTransId="{FB7EE5D2-767F-40CB-B3EB-B96DF4FD7C27}"/>
    <dgm:cxn modelId="{B0763792-7A38-4FCC-8518-0640C43C6531}" type="presOf" srcId="{584306CC-A964-4659-B675-FDD7FEC5EDDA}" destId="{4EF2F03E-D80C-4892-AE3E-39026F153B45}" srcOrd="0" destOrd="0" presId="urn:microsoft.com/office/officeart/2005/8/layout/funnel1"/>
    <dgm:cxn modelId="{5933CEAD-1040-448A-850D-855124E898FA}" type="presOf" srcId="{1C27E8DA-961F-4A5C-8B6D-C88A2EA3A8B4}" destId="{EB0A3C1D-F1D7-4AE9-81B5-A326F1C45FA7}" srcOrd="0" destOrd="2" presId="urn:microsoft.com/office/officeart/2005/8/layout/funnel1"/>
    <dgm:cxn modelId="{D68495BC-64DE-4651-8837-6976CBCD461B}" type="presOf" srcId="{FDD86C75-1DE0-481D-B1DA-ABDAE5CE5910}" destId="{DAC1BA5E-6AF1-4DE0-8401-31261C95D44D}" srcOrd="0" destOrd="0" presId="urn:microsoft.com/office/officeart/2005/8/layout/funnel1"/>
    <dgm:cxn modelId="{9BA389D1-6357-4C86-80EA-178D692748A4}" srcId="{BD1E7CFC-3A22-4241-8551-4B3B98488204}" destId="{1C27E8DA-961F-4A5C-8B6D-C88A2EA3A8B4}" srcOrd="1" destOrd="0" parTransId="{42EAD7CE-40A9-45AB-8931-C6D7F2080387}" sibTransId="{982920CC-955A-4A24-B1F5-18730BEE9C67}"/>
    <dgm:cxn modelId="{7CD355DA-A7C4-42FE-81C1-760CE07F2AEE}" srcId="{FDD86C75-1DE0-481D-B1DA-ABDAE5CE5910}" destId="{584306CC-A964-4659-B675-FDD7FEC5EDDA}" srcOrd="2" destOrd="0" parTransId="{0B039367-5D0A-4217-98E4-7566B237D412}" sibTransId="{1B0C0F79-7D13-426C-B963-D0825EF48493}"/>
    <dgm:cxn modelId="{548B6FE1-75EB-47D7-B387-506652C40346}" type="presOf" srcId="{2EBD1CED-B704-4034-A749-8333C7FF84A0}" destId="{7CCED68B-FA16-4B78-8E71-E6B868530FA6}" srcOrd="0" destOrd="0" presId="urn:microsoft.com/office/officeart/2005/8/layout/funnel1"/>
    <dgm:cxn modelId="{48852FE9-71D3-4942-B13E-B61D71CA9720}" type="presOf" srcId="{72449654-F945-48F9-B47D-D45541EDD4B0}" destId="{EB0A3C1D-F1D7-4AE9-81B5-A326F1C45FA7}" srcOrd="0" destOrd="1" presId="urn:microsoft.com/office/officeart/2005/8/layout/funnel1"/>
    <dgm:cxn modelId="{22C53764-DA12-43D6-9B38-7F521E90C729}" type="presParOf" srcId="{DAC1BA5E-6AF1-4DE0-8401-31261C95D44D}" destId="{A4923727-2397-4480-B316-8028AE0C20C5}" srcOrd="0" destOrd="0" presId="urn:microsoft.com/office/officeart/2005/8/layout/funnel1"/>
    <dgm:cxn modelId="{3E0C65F2-5A96-49F9-ADE2-19242FEB7FB1}" type="presParOf" srcId="{DAC1BA5E-6AF1-4DE0-8401-31261C95D44D}" destId="{5F867FC2-3E42-4AA7-80D3-9DEBDF7BC4FC}" srcOrd="1" destOrd="0" presId="urn:microsoft.com/office/officeart/2005/8/layout/funnel1"/>
    <dgm:cxn modelId="{2349826B-DFCB-4EE0-B4F8-0F0B58977643}" type="presParOf" srcId="{DAC1BA5E-6AF1-4DE0-8401-31261C95D44D}" destId="{4EF2F03E-D80C-4892-AE3E-39026F153B45}" srcOrd="2" destOrd="0" presId="urn:microsoft.com/office/officeart/2005/8/layout/funnel1"/>
    <dgm:cxn modelId="{DE0E85CE-649A-4B34-8445-265A19BD0C0A}" type="presParOf" srcId="{DAC1BA5E-6AF1-4DE0-8401-31261C95D44D}" destId="{EB0A3C1D-F1D7-4AE9-81B5-A326F1C45FA7}" srcOrd="3" destOrd="0" presId="urn:microsoft.com/office/officeart/2005/8/layout/funnel1"/>
    <dgm:cxn modelId="{46F0DE59-9897-4613-967E-B0224331EA4E}" type="presParOf" srcId="{DAC1BA5E-6AF1-4DE0-8401-31261C95D44D}" destId="{7CCED68B-FA16-4B78-8E71-E6B868530FA6}" srcOrd="4" destOrd="0" presId="urn:microsoft.com/office/officeart/2005/8/layout/funnel1"/>
    <dgm:cxn modelId="{C5A8B31A-6886-4669-A77B-339D5E09DD93}" type="presParOf" srcId="{DAC1BA5E-6AF1-4DE0-8401-31261C95D44D}" destId="{49524F7D-C1A5-4D22-ACF2-D6966CF400DF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A4C5B82-AFA7-4424-AB22-985B19DD3391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3786E44E-51EE-4464-86E1-7DE9D6396EDF}">
      <dgm:prSet phldrT="[Texto]" custT="1"/>
      <dgm:spPr/>
      <dgm:t>
        <a:bodyPr/>
        <a:lstStyle/>
        <a:p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nem</a:t>
          </a:r>
          <a:r>
            <a:rPr lang="pt-BR" sz="18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tudo</a:t>
          </a:r>
          <a:r>
            <a:rPr lang="pt-BR" sz="18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que</a:t>
          </a:r>
          <a:r>
            <a:rPr lang="pt-BR" sz="18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é</a:t>
          </a:r>
          <a:r>
            <a:rPr lang="pt-BR" sz="1800" spc="-15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b="1" dirty="0">
              <a:ea typeface="Trebuchet MS" panose="020B0603020202020204" pitchFamily="34" charset="0"/>
              <a:cs typeface="Trebuchet MS" panose="020B0603020202020204" pitchFamily="34" charset="0"/>
            </a:rPr>
            <a:t>politicamente</a:t>
          </a:r>
          <a:r>
            <a:rPr lang="pt-BR" sz="18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desejável</a:t>
          </a:r>
          <a:r>
            <a:rPr lang="pt-BR" sz="1800" spc="-15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é</a:t>
          </a:r>
          <a:r>
            <a:rPr lang="pt-BR" sz="18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b="1" dirty="0">
              <a:ea typeface="Trebuchet MS" panose="020B0603020202020204" pitchFamily="34" charset="0"/>
              <a:cs typeface="Trebuchet MS" panose="020B0603020202020204" pitchFamily="34" charset="0"/>
            </a:rPr>
            <a:t>tecnicamente</a:t>
          </a:r>
          <a:r>
            <a:rPr lang="pt-BR" sz="18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exequível</a:t>
          </a:r>
          <a:endParaRPr lang="pt-BR" sz="1800" dirty="0"/>
        </a:p>
      </dgm:t>
    </dgm:pt>
    <dgm:pt modelId="{749683DA-5C00-499E-BC48-FE8BE4F44773}" type="parTrans" cxnId="{1B2B9CA2-E224-4DFB-A794-24FBB89776C1}">
      <dgm:prSet/>
      <dgm:spPr/>
      <dgm:t>
        <a:bodyPr/>
        <a:lstStyle/>
        <a:p>
          <a:endParaRPr lang="pt-BR" sz="2400"/>
        </a:p>
      </dgm:t>
    </dgm:pt>
    <dgm:pt modelId="{AB414C48-197E-41C5-BCD1-1B798E92AAB4}" type="sibTrans" cxnId="{1B2B9CA2-E224-4DFB-A794-24FBB89776C1}">
      <dgm:prSet/>
      <dgm:spPr/>
      <dgm:t>
        <a:bodyPr/>
        <a:lstStyle/>
        <a:p>
          <a:endParaRPr lang="pt-BR" sz="2400"/>
        </a:p>
      </dgm:t>
    </dgm:pt>
    <dgm:pt modelId="{D4B6E2ED-6CEE-48BF-95BE-1883C35EF199}">
      <dgm:prSet custT="1"/>
      <dgm:spPr/>
      <dgm:t>
        <a:bodyPr/>
        <a:lstStyle/>
        <a:p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nem</a:t>
          </a:r>
          <a:r>
            <a:rPr lang="pt-BR" sz="18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tudo</a:t>
          </a:r>
          <a:r>
            <a:rPr lang="pt-BR" sz="18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o</a:t>
          </a:r>
          <a:r>
            <a:rPr lang="pt-BR" sz="18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que</a:t>
          </a:r>
          <a:r>
            <a:rPr lang="pt-BR" sz="18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seria</a:t>
          </a:r>
          <a:r>
            <a:rPr lang="pt-BR" sz="18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b="1" dirty="0">
              <a:ea typeface="Trebuchet MS" panose="020B0603020202020204" pitchFamily="34" charset="0"/>
              <a:cs typeface="Trebuchet MS" panose="020B0603020202020204" pitchFamily="34" charset="0"/>
            </a:rPr>
            <a:t>tecnicamente</a:t>
          </a:r>
          <a:r>
            <a:rPr lang="pt-BR" sz="18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viável</a:t>
          </a:r>
          <a:r>
            <a:rPr lang="pt-BR" sz="18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é</a:t>
          </a:r>
          <a:r>
            <a:rPr lang="pt-BR" sz="18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b="1" dirty="0">
              <a:ea typeface="Trebuchet MS" panose="020B0603020202020204" pitchFamily="34" charset="0"/>
              <a:cs typeface="Trebuchet MS" panose="020B0603020202020204" pitchFamily="34" charset="0"/>
            </a:rPr>
            <a:t>politicamente</a:t>
          </a:r>
          <a:r>
            <a:rPr lang="pt-BR" sz="18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dirty="0">
              <a:ea typeface="Trebuchet MS" panose="020B0603020202020204" pitchFamily="34" charset="0"/>
              <a:cs typeface="Trebuchet MS" panose="020B0603020202020204" pitchFamily="34" charset="0"/>
            </a:rPr>
            <a:t>legítimo.</a:t>
          </a:r>
        </a:p>
      </dgm:t>
    </dgm:pt>
    <dgm:pt modelId="{81025D3B-DA45-4679-8C6F-67B22F7B5162}" type="parTrans" cxnId="{5B869F3D-829C-45A2-AC7A-3C1575F9647F}">
      <dgm:prSet/>
      <dgm:spPr/>
      <dgm:t>
        <a:bodyPr/>
        <a:lstStyle/>
        <a:p>
          <a:endParaRPr lang="pt-BR" sz="2400"/>
        </a:p>
      </dgm:t>
    </dgm:pt>
    <dgm:pt modelId="{DCE8FF16-EA0A-4FA5-9131-5F5E9D6E3B38}" type="sibTrans" cxnId="{5B869F3D-829C-45A2-AC7A-3C1575F9647F}">
      <dgm:prSet/>
      <dgm:spPr/>
      <dgm:t>
        <a:bodyPr/>
        <a:lstStyle/>
        <a:p>
          <a:endParaRPr lang="pt-BR" sz="2400"/>
        </a:p>
      </dgm:t>
    </dgm:pt>
    <dgm:pt modelId="{C7BCD4BE-EAC5-4641-87E8-D4A2C76166D3}" type="pres">
      <dgm:prSet presAssocID="{3A4C5B82-AFA7-4424-AB22-985B19DD339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2631FC5-C3AA-4A96-9907-F012C8E30849}" type="pres">
      <dgm:prSet presAssocID="{3786E44E-51EE-4464-86E1-7DE9D6396EDF}" presName="Accent1" presStyleCnt="0"/>
      <dgm:spPr/>
    </dgm:pt>
    <dgm:pt modelId="{F1C30921-4E7F-4F64-B7B6-6A26714B6A66}" type="pres">
      <dgm:prSet presAssocID="{3786E44E-51EE-4464-86E1-7DE9D6396EDF}" presName="Accent" presStyleLbl="node1" presStyleIdx="0" presStyleCnt="2"/>
      <dgm:spPr/>
    </dgm:pt>
    <dgm:pt modelId="{D9572B11-CD65-42E3-B262-880A0B40F451}" type="pres">
      <dgm:prSet presAssocID="{3786E44E-51EE-4464-86E1-7DE9D6396EDF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</dgm:pt>
    <dgm:pt modelId="{2B265288-949E-4541-B797-CEBAD05A371B}" type="pres">
      <dgm:prSet presAssocID="{D4B6E2ED-6CEE-48BF-95BE-1883C35EF199}" presName="Accent2" presStyleCnt="0"/>
      <dgm:spPr/>
    </dgm:pt>
    <dgm:pt modelId="{A0B7B1BA-C31A-4331-809C-2AF6FE8BB8AE}" type="pres">
      <dgm:prSet presAssocID="{D4B6E2ED-6CEE-48BF-95BE-1883C35EF199}" presName="Accent" presStyleLbl="node1" presStyleIdx="1" presStyleCnt="2"/>
      <dgm:spPr/>
    </dgm:pt>
    <dgm:pt modelId="{1AD3FD03-C7D6-4720-983D-CA892B08C925}" type="pres">
      <dgm:prSet presAssocID="{D4B6E2ED-6CEE-48BF-95BE-1883C35EF199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</dgm:pt>
  </dgm:ptLst>
  <dgm:cxnLst>
    <dgm:cxn modelId="{D943FE0C-6211-4047-A0C6-A92968B5234E}" type="presOf" srcId="{3A4C5B82-AFA7-4424-AB22-985B19DD3391}" destId="{C7BCD4BE-EAC5-4641-87E8-D4A2C76166D3}" srcOrd="0" destOrd="0" presId="urn:microsoft.com/office/officeart/2009/layout/CircleArrowProcess"/>
    <dgm:cxn modelId="{5B869F3D-829C-45A2-AC7A-3C1575F9647F}" srcId="{3A4C5B82-AFA7-4424-AB22-985B19DD3391}" destId="{D4B6E2ED-6CEE-48BF-95BE-1883C35EF199}" srcOrd="1" destOrd="0" parTransId="{81025D3B-DA45-4679-8C6F-67B22F7B5162}" sibTransId="{DCE8FF16-EA0A-4FA5-9131-5F5E9D6E3B38}"/>
    <dgm:cxn modelId="{1B2B9CA2-E224-4DFB-A794-24FBB89776C1}" srcId="{3A4C5B82-AFA7-4424-AB22-985B19DD3391}" destId="{3786E44E-51EE-4464-86E1-7DE9D6396EDF}" srcOrd="0" destOrd="0" parTransId="{749683DA-5C00-499E-BC48-FE8BE4F44773}" sibTransId="{AB414C48-197E-41C5-BCD1-1B798E92AAB4}"/>
    <dgm:cxn modelId="{83BE0AC2-D2ED-42F8-9094-83B371E5677D}" type="presOf" srcId="{3786E44E-51EE-4464-86E1-7DE9D6396EDF}" destId="{D9572B11-CD65-42E3-B262-880A0B40F451}" srcOrd="0" destOrd="0" presId="urn:microsoft.com/office/officeart/2009/layout/CircleArrowProcess"/>
    <dgm:cxn modelId="{A4C64AC6-B399-4261-9F27-F5389A2C22DD}" type="presOf" srcId="{D4B6E2ED-6CEE-48BF-95BE-1883C35EF199}" destId="{1AD3FD03-C7D6-4720-983D-CA892B08C925}" srcOrd="0" destOrd="0" presId="urn:microsoft.com/office/officeart/2009/layout/CircleArrowProcess"/>
    <dgm:cxn modelId="{D70C875E-68BD-496E-94AA-43FE82A1C302}" type="presParOf" srcId="{C7BCD4BE-EAC5-4641-87E8-D4A2C76166D3}" destId="{32631FC5-C3AA-4A96-9907-F012C8E30849}" srcOrd="0" destOrd="0" presId="urn:microsoft.com/office/officeart/2009/layout/CircleArrowProcess"/>
    <dgm:cxn modelId="{23C7DDB9-8FD6-47DB-A12C-10A8B681D1FE}" type="presParOf" srcId="{32631FC5-C3AA-4A96-9907-F012C8E30849}" destId="{F1C30921-4E7F-4F64-B7B6-6A26714B6A66}" srcOrd="0" destOrd="0" presId="urn:microsoft.com/office/officeart/2009/layout/CircleArrowProcess"/>
    <dgm:cxn modelId="{71EA6717-9A35-4A34-BCF8-4EB50168632F}" type="presParOf" srcId="{C7BCD4BE-EAC5-4641-87E8-D4A2C76166D3}" destId="{D9572B11-CD65-42E3-B262-880A0B40F451}" srcOrd="1" destOrd="0" presId="urn:microsoft.com/office/officeart/2009/layout/CircleArrowProcess"/>
    <dgm:cxn modelId="{A0238C84-EB63-4F14-A07E-A54953CEF494}" type="presParOf" srcId="{C7BCD4BE-EAC5-4641-87E8-D4A2C76166D3}" destId="{2B265288-949E-4541-B797-CEBAD05A371B}" srcOrd="2" destOrd="0" presId="urn:microsoft.com/office/officeart/2009/layout/CircleArrowProcess"/>
    <dgm:cxn modelId="{AE38C9F4-0E0E-404C-8737-CB96DB2E469C}" type="presParOf" srcId="{2B265288-949E-4541-B797-CEBAD05A371B}" destId="{A0B7B1BA-C31A-4331-809C-2AF6FE8BB8AE}" srcOrd="0" destOrd="0" presId="urn:microsoft.com/office/officeart/2009/layout/CircleArrowProcess"/>
    <dgm:cxn modelId="{B976953C-7287-4C56-82D0-B15903EDB9B4}" type="presParOf" srcId="{C7BCD4BE-EAC5-4641-87E8-D4A2C76166D3}" destId="{1AD3FD03-C7D6-4720-983D-CA892B08C925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103E6-959B-45A7-B1F2-8E0A37F614B6}">
      <dsp:nvSpPr>
        <dsp:cNvPr id="0" name=""/>
        <dsp:cNvSpPr/>
      </dsp:nvSpPr>
      <dsp:spPr>
        <a:xfrm>
          <a:off x="3281524" y="1996942"/>
          <a:ext cx="1564951" cy="14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Estado</a:t>
          </a:r>
        </a:p>
      </dsp:txBody>
      <dsp:txXfrm>
        <a:off x="3510706" y="2205596"/>
        <a:ext cx="1106587" cy="1007473"/>
      </dsp:txXfrm>
    </dsp:sp>
    <dsp:sp modelId="{7A894367-A03F-4D78-BAB2-4ADE7ADAA968}">
      <dsp:nvSpPr>
        <dsp:cNvPr id="0" name=""/>
        <dsp:cNvSpPr/>
      </dsp:nvSpPr>
      <dsp:spPr>
        <a:xfrm rot="16200000">
          <a:off x="3913169" y="1478682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>
        <a:off x="3958418" y="1620816"/>
        <a:ext cx="211162" cy="290655"/>
      </dsp:txXfrm>
    </dsp:sp>
    <dsp:sp modelId="{75B6F47E-F387-4D53-9696-60E98BCD29C6}">
      <dsp:nvSpPr>
        <dsp:cNvPr id="0" name=""/>
        <dsp:cNvSpPr/>
      </dsp:nvSpPr>
      <dsp:spPr>
        <a:xfrm>
          <a:off x="3351609" y="2990"/>
          <a:ext cx="1424781" cy="14247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alocação de recursos </a:t>
          </a:r>
        </a:p>
      </dsp:txBody>
      <dsp:txXfrm>
        <a:off x="3560263" y="211644"/>
        <a:ext cx="1007473" cy="1007473"/>
      </dsp:txXfrm>
    </dsp:sp>
    <dsp:sp modelId="{747715C5-2265-4859-8C3C-C956CF531965}">
      <dsp:nvSpPr>
        <dsp:cNvPr id="0" name=""/>
        <dsp:cNvSpPr/>
      </dsp:nvSpPr>
      <dsp:spPr>
        <a:xfrm>
          <a:off x="4956274" y="2467120"/>
          <a:ext cx="264515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>
        <a:off x="4956274" y="2564005"/>
        <a:ext cx="185161" cy="290655"/>
      </dsp:txXfrm>
    </dsp:sp>
    <dsp:sp modelId="{6CF30A17-6046-42B8-AE97-2DA95F1C704E}">
      <dsp:nvSpPr>
        <dsp:cNvPr id="0" name=""/>
        <dsp:cNvSpPr/>
      </dsp:nvSpPr>
      <dsp:spPr>
        <a:xfrm>
          <a:off x="5345561" y="1996942"/>
          <a:ext cx="1424781" cy="14247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coordenação de esforços </a:t>
          </a:r>
          <a:endParaRPr lang="pt-BR" sz="1400" kern="1200" dirty="0"/>
        </a:p>
      </dsp:txBody>
      <dsp:txXfrm>
        <a:off x="5554215" y="2205596"/>
        <a:ext cx="1007473" cy="1007473"/>
      </dsp:txXfrm>
    </dsp:sp>
    <dsp:sp modelId="{92BA54C4-55CB-4F5E-B4C2-1AAAF743016C}">
      <dsp:nvSpPr>
        <dsp:cNvPr id="0" name=""/>
        <dsp:cNvSpPr/>
      </dsp:nvSpPr>
      <dsp:spPr>
        <a:xfrm rot="5400000">
          <a:off x="3913169" y="3455559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>
        <a:off x="3958418" y="3507195"/>
        <a:ext cx="211162" cy="290655"/>
      </dsp:txXfrm>
    </dsp:sp>
    <dsp:sp modelId="{90E75840-E101-4289-9D53-ED99CDC5BACB}">
      <dsp:nvSpPr>
        <dsp:cNvPr id="0" name=""/>
        <dsp:cNvSpPr/>
      </dsp:nvSpPr>
      <dsp:spPr>
        <a:xfrm>
          <a:off x="3351609" y="3990894"/>
          <a:ext cx="1424781" cy="14247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distribuição de bens e serviços públicos</a:t>
          </a:r>
          <a:endParaRPr lang="pt-BR" sz="1400" kern="1200" dirty="0"/>
        </a:p>
      </dsp:txBody>
      <dsp:txXfrm>
        <a:off x="3560263" y="4199548"/>
        <a:ext cx="1007473" cy="1007473"/>
      </dsp:txXfrm>
    </dsp:sp>
    <dsp:sp modelId="{1921BDCD-7FAF-4977-8EEC-5850ADA0CE5B}">
      <dsp:nvSpPr>
        <dsp:cNvPr id="0" name=""/>
        <dsp:cNvSpPr/>
      </dsp:nvSpPr>
      <dsp:spPr>
        <a:xfrm rot="10800000">
          <a:off x="2907210" y="2467120"/>
          <a:ext cx="264515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 rot="10800000">
        <a:off x="2986564" y="2564005"/>
        <a:ext cx="185161" cy="290655"/>
      </dsp:txXfrm>
    </dsp:sp>
    <dsp:sp modelId="{3C7533C2-FDFE-4A0A-9B15-C90846F5FFA6}">
      <dsp:nvSpPr>
        <dsp:cNvPr id="0" name=""/>
        <dsp:cNvSpPr/>
      </dsp:nvSpPr>
      <dsp:spPr>
        <a:xfrm>
          <a:off x="1357657" y="1996942"/>
          <a:ext cx="1424781" cy="14247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garantia de níveis crescentes de bem estar à população. </a:t>
          </a:r>
          <a:endParaRPr lang="pt-BR" sz="1400" kern="1200" dirty="0"/>
        </a:p>
      </dsp:txBody>
      <dsp:txXfrm>
        <a:off x="1566311" y="2205596"/>
        <a:ext cx="1007473" cy="100747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4BA8C-6AA1-412A-A305-4B12C1B4C1AF}">
      <dsp:nvSpPr>
        <dsp:cNvPr id="0" name=""/>
        <dsp:cNvSpPr/>
      </dsp:nvSpPr>
      <dsp:spPr>
        <a:xfrm>
          <a:off x="0" y="0"/>
          <a:ext cx="3490494" cy="3490494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2AA5AA-BDF0-4008-8565-749C7A001CA8}">
      <dsp:nvSpPr>
        <dsp:cNvPr id="0" name=""/>
        <dsp:cNvSpPr/>
      </dsp:nvSpPr>
      <dsp:spPr>
        <a:xfrm>
          <a:off x="1745247" y="0"/>
          <a:ext cx="7109736" cy="34904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condições de vida dos estudantes</a:t>
          </a:r>
        </a:p>
      </dsp:txBody>
      <dsp:txXfrm>
        <a:off x="1745247" y="0"/>
        <a:ext cx="3554868" cy="1657984"/>
      </dsp:txXfrm>
    </dsp:sp>
    <dsp:sp modelId="{51715BB8-ECEF-4CCF-B7F4-6DCA7E597D67}">
      <dsp:nvSpPr>
        <dsp:cNvPr id="0" name=""/>
        <dsp:cNvSpPr/>
      </dsp:nvSpPr>
      <dsp:spPr>
        <a:xfrm>
          <a:off x="916254" y="1657984"/>
          <a:ext cx="1657984" cy="1657984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5862453"/>
            <a:satOff val="19628"/>
            <a:lumOff val="-19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E8AB0-4489-4E2F-AE76-2D9767ACB32B}">
      <dsp:nvSpPr>
        <dsp:cNvPr id="0" name=""/>
        <dsp:cNvSpPr/>
      </dsp:nvSpPr>
      <dsp:spPr>
        <a:xfrm>
          <a:off x="1745247" y="1657984"/>
          <a:ext cx="7109736" cy="16579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5862453"/>
              <a:satOff val="19628"/>
              <a:lumOff val="-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aspectos estruturais e cobertura</a:t>
          </a:r>
        </a:p>
      </dsp:txBody>
      <dsp:txXfrm>
        <a:off x="1745247" y="1657984"/>
        <a:ext cx="3554868" cy="1657984"/>
      </dsp:txXfrm>
    </dsp:sp>
    <dsp:sp modelId="{078D287F-A95D-42D0-989A-496EB49962BE}">
      <dsp:nvSpPr>
        <dsp:cNvPr id="0" name=""/>
        <dsp:cNvSpPr/>
      </dsp:nvSpPr>
      <dsp:spPr>
        <a:xfrm>
          <a:off x="5300115" y="0"/>
          <a:ext cx="3554868" cy="1657984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condições de moradias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nível de pobreza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rendimento familiar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acesso a serviços de saúde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escolaridade dos pais</a:t>
          </a:r>
        </a:p>
      </dsp:txBody>
      <dsp:txXfrm>
        <a:off x="5300115" y="0"/>
        <a:ext cx="3554868" cy="1657984"/>
      </dsp:txXfrm>
    </dsp:sp>
    <dsp:sp modelId="{28B5CF5C-25D9-49E5-9A85-58415B8ED261}">
      <dsp:nvSpPr>
        <dsp:cNvPr id="0" name=""/>
        <dsp:cNvSpPr/>
      </dsp:nvSpPr>
      <dsp:spPr>
        <a:xfrm>
          <a:off x="5300115" y="1657984"/>
          <a:ext cx="3554868" cy="1657984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condições de acesso à escola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 err="1"/>
            <a:t>infraestrututura</a:t>
          </a:r>
          <a:r>
            <a:rPr lang="pt-BR" sz="1800" kern="1200" dirty="0"/>
            <a:t> escolar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desempenho dos alunos</a:t>
          </a:r>
        </a:p>
      </dsp:txBody>
      <dsp:txXfrm>
        <a:off x="5300115" y="1657984"/>
        <a:ext cx="3554868" cy="165798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153366-CAA7-4442-BEAC-BA70C69D1E02}">
      <dsp:nvSpPr>
        <dsp:cNvPr id="0" name=""/>
        <dsp:cNvSpPr/>
      </dsp:nvSpPr>
      <dsp:spPr>
        <a:xfrm>
          <a:off x="0" y="418290"/>
          <a:ext cx="8128000" cy="527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as potencialidades e fragilidades da base econômica local e regional</a:t>
          </a:r>
        </a:p>
      </dsp:txBody>
      <dsp:txXfrm>
        <a:off x="25759" y="444049"/>
        <a:ext cx="8076482" cy="476152"/>
      </dsp:txXfrm>
    </dsp:sp>
    <dsp:sp modelId="{EF14F01B-D71B-4805-A008-9C13AA16E2D8}">
      <dsp:nvSpPr>
        <dsp:cNvPr id="0" name=""/>
        <dsp:cNvSpPr/>
      </dsp:nvSpPr>
      <dsp:spPr>
        <a:xfrm>
          <a:off x="0" y="1009320"/>
          <a:ext cx="8128000" cy="527670"/>
        </a:xfrm>
        <a:prstGeom prst="roundRect">
          <a:avLst/>
        </a:prstGeom>
        <a:solidFill>
          <a:schemeClr val="accent5">
            <a:hueOff val="1063529"/>
            <a:satOff val="-10556"/>
            <a:lumOff val="307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os condicionantes ambientais </a:t>
          </a:r>
        </a:p>
      </dsp:txBody>
      <dsp:txXfrm>
        <a:off x="25759" y="1035079"/>
        <a:ext cx="8076482" cy="476152"/>
      </dsp:txXfrm>
    </dsp:sp>
    <dsp:sp modelId="{29B5182A-E500-44A6-924B-83412D55B621}">
      <dsp:nvSpPr>
        <dsp:cNvPr id="0" name=""/>
        <dsp:cNvSpPr/>
      </dsp:nvSpPr>
      <dsp:spPr>
        <a:xfrm>
          <a:off x="0" y="1600350"/>
          <a:ext cx="8128000" cy="527670"/>
        </a:xfrm>
        <a:prstGeom prst="roundRect">
          <a:avLst/>
        </a:prstGeom>
        <a:solidFill>
          <a:schemeClr val="accent5">
            <a:hueOff val="2127058"/>
            <a:satOff val="-21112"/>
            <a:lumOff val="614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a capacidade e experiência de gestão local e regional </a:t>
          </a:r>
        </a:p>
      </dsp:txBody>
      <dsp:txXfrm>
        <a:off x="25759" y="1626109"/>
        <a:ext cx="8076482" cy="476152"/>
      </dsp:txXfrm>
    </dsp:sp>
    <dsp:sp modelId="{1C2BA9A0-BE58-4BBF-85C4-80531FF78E16}">
      <dsp:nvSpPr>
        <dsp:cNvPr id="0" name=""/>
        <dsp:cNvSpPr/>
      </dsp:nvSpPr>
      <dsp:spPr>
        <a:xfrm>
          <a:off x="0" y="2191381"/>
          <a:ext cx="8128000" cy="527670"/>
        </a:xfrm>
        <a:prstGeom prst="roundRect">
          <a:avLst/>
        </a:prstGeom>
        <a:solidFill>
          <a:schemeClr val="accent5">
            <a:hueOff val="3190587"/>
            <a:satOff val="-31668"/>
            <a:lumOff val="921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o nível de participação da sociedade</a:t>
          </a:r>
        </a:p>
      </dsp:txBody>
      <dsp:txXfrm>
        <a:off x="25759" y="2217140"/>
        <a:ext cx="8076482" cy="47615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4A5CE-1921-4414-BA83-CC3D483AB5FA}">
      <dsp:nvSpPr>
        <dsp:cNvPr id="0" name=""/>
        <dsp:cNvSpPr/>
      </dsp:nvSpPr>
      <dsp:spPr>
        <a:xfrm>
          <a:off x="8995196" y="2977281"/>
          <a:ext cx="183311" cy="56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55"/>
              </a:lnTo>
              <a:lnTo>
                <a:pt x="183311" y="562155"/>
              </a:lnTo>
            </a:path>
          </a:pathLst>
        </a:custGeom>
        <a:noFill/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8F2C4-0238-41EC-8626-8DDAA92F4AE6}">
      <dsp:nvSpPr>
        <dsp:cNvPr id="0" name=""/>
        <dsp:cNvSpPr/>
      </dsp:nvSpPr>
      <dsp:spPr>
        <a:xfrm>
          <a:off x="5047889" y="2109607"/>
          <a:ext cx="4436137" cy="256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318"/>
              </a:lnTo>
              <a:lnTo>
                <a:pt x="4436137" y="128318"/>
              </a:lnTo>
              <a:lnTo>
                <a:pt x="4436137" y="256636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28AB4-649C-4E18-985F-D317374E35FF}">
      <dsp:nvSpPr>
        <dsp:cNvPr id="0" name=""/>
        <dsp:cNvSpPr/>
      </dsp:nvSpPr>
      <dsp:spPr>
        <a:xfrm>
          <a:off x="7516484" y="2977281"/>
          <a:ext cx="183311" cy="56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55"/>
              </a:lnTo>
              <a:lnTo>
                <a:pt x="183311" y="562155"/>
              </a:lnTo>
            </a:path>
          </a:pathLst>
        </a:custGeom>
        <a:noFill/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765E48-9B24-4B57-8827-0866542D6FA1}">
      <dsp:nvSpPr>
        <dsp:cNvPr id="0" name=""/>
        <dsp:cNvSpPr/>
      </dsp:nvSpPr>
      <dsp:spPr>
        <a:xfrm>
          <a:off x="5047889" y="2109607"/>
          <a:ext cx="2957425" cy="256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318"/>
              </a:lnTo>
              <a:lnTo>
                <a:pt x="2957425" y="128318"/>
              </a:lnTo>
              <a:lnTo>
                <a:pt x="2957425" y="256636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51E94-68B0-4477-BC0D-8CCD94624C8E}">
      <dsp:nvSpPr>
        <dsp:cNvPr id="0" name=""/>
        <dsp:cNvSpPr/>
      </dsp:nvSpPr>
      <dsp:spPr>
        <a:xfrm>
          <a:off x="6037771" y="2977281"/>
          <a:ext cx="183311" cy="56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55"/>
              </a:lnTo>
              <a:lnTo>
                <a:pt x="183311" y="562155"/>
              </a:lnTo>
            </a:path>
          </a:pathLst>
        </a:custGeom>
        <a:noFill/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ADBEB-DBF7-4B36-B621-E0CBD8DABBD2}">
      <dsp:nvSpPr>
        <dsp:cNvPr id="0" name=""/>
        <dsp:cNvSpPr/>
      </dsp:nvSpPr>
      <dsp:spPr>
        <a:xfrm>
          <a:off x="5047889" y="2109607"/>
          <a:ext cx="1478712" cy="256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318"/>
              </a:lnTo>
              <a:lnTo>
                <a:pt x="1478712" y="128318"/>
              </a:lnTo>
              <a:lnTo>
                <a:pt x="1478712" y="256636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30069-8C15-48F9-A42A-A04F6ECB244E}">
      <dsp:nvSpPr>
        <dsp:cNvPr id="0" name=""/>
        <dsp:cNvSpPr/>
      </dsp:nvSpPr>
      <dsp:spPr>
        <a:xfrm>
          <a:off x="4559059" y="2977281"/>
          <a:ext cx="183311" cy="56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55"/>
              </a:lnTo>
              <a:lnTo>
                <a:pt x="183311" y="562155"/>
              </a:lnTo>
            </a:path>
          </a:pathLst>
        </a:custGeom>
        <a:noFill/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CAC85-CC66-4D24-BB73-B075710209FB}">
      <dsp:nvSpPr>
        <dsp:cNvPr id="0" name=""/>
        <dsp:cNvSpPr/>
      </dsp:nvSpPr>
      <dsp:spPr>
        <a:xfrm>
          <a:off x="5002169" y="2109607"/>
          <a:ext cx="91440" cy="2566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636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B5A162-1A1C-440C-9285-942B4E969247}">
      <dsp:nvSpPr>
        <dsp:cNvPr id="0" name=""/>
        <dsp:cNvSpPr/>
      </dsp:nvSpPr>
      <dsp:spPr>
        <a:xfrm>
          <a:off x="3080346" y="2977281"/>
          <a:ext cx="183311" cy="56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55"/>
              </a:lnTo>
              <a:lnTo>
                <a:pt x="183311" y="562155"/>
              </a:lnTo>
            </a:path>
          </a:pathLst>
        </a:custGeom>
        <a:noFill/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CBF8D-932B-478B-8F78-9757BC4B97E1}">
      <dsp:nvSpPr>
        <dsp:cNvPr id="0" name=""/>
        <dsp:cNvSpPr/>
      </dsp:nvSpPr>
      <dsp:spPr>
        <a:xfrm>
          <a:off x="3569177" y="2109607"/>
          <a:ext cx="1478712" cy="256636"/>
        </a:xfrm>
        <a:custGeom>
          <a:avLst/>
          <a:gdLst/>
          <a:ahLst/>
          <a:cxnLst/>
          <a:rect l="0" t="0" r="0" b="0"/>
          <a:pathLst>
            <a:path>
              <a:moveTo>
                <a:pt x="1478712" y="0"/>
              </a:moveTo>
              <a:lnTo>
                <a:pt x="1478712" y="128318"/>
              </a:lnTo>
              <a:lnTo>
                <a:pt x="0" y="128318"/>
              </a:lnTo>
              <a:lnTo>
                <a:pt x="0" y="256636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DA971-0C0B-41D8-87AF-9F5E118DB161}">
      <dsp:nvSpPr>
        <dsp:cNvPr id="0" name=""/>
        <dsp:cNvSpPr/>
      </dsp:nvSpPr>
      <dsp:spPr>
        <a:xfrm>
          <a:off x="1601634" y="2977281"/>
          <a:ext cx="183311" cy="56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55"/>
              </a:lnTo>
              <a:lnTo>
                <a:pt x="183311" y="562155"/>
              </a:lnTo>
            </a:path>
          </a:pathLst>
        </a:custGeom>
        <a:noFill/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BDA4E-211F-434C-80A7-C8755D962A09}">
      <dsp:nvSpPr>
        <dsp:cNvPr id="0" name=""/>
        <dsp:cNvSpPr/>
      </dsp:nvSpPr>
      <dsp:spPr>
        <a:xfrm>
          <a:off x="2090464" y="2109607"/>
          <a:ext cx="2957425" cy="256636"/>
        </a:xfrm>
        <a:custGeom>
          <a:avLst/>
          <a:gdLst/>
          <a:ahLst/>
          <a:cxnLst/>
          <a:rect l="0" t="0" r="0" b="0"/>
          <a:pathLst>
            <a:path>
              <a:moveTo>
                <a:pt x="2957425" y="0"/>
              </a:moveTo>
              <a:lnTo>
                <a:pt x="2957425" y="128318"/>
              </a:lnTo>
              <a:lnTo>
                <a:pt x="0" y="128318"/>
              </a:lnTo>
              <a:lnTo>
                <a:pt x="0" y="256636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EF3F8-25F4-4086-80EE-F3B20DE600AB}">
      <dsp:nvSpPr>
        <dsp:cNvPr id="0" name=""/>
        <dsp:cNvSpPr/>
      </dsp:nvSpPr>
      <dsp:spPr>
        <a:xfrm>
          <a:off x="122921" y="2977281"/>
          <a:ext cx="183311" cy="56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55"/>
              </a:lnTo>
              <a:lnTo>
                <a:pt x="183311" y="562155"/>
              </a:lnTo>
            </a:path>
          </a:pathLst>
        </a:custGeom>
        <a:noFill/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179239-4ADB-49E3-8A94-A3A426A059B9}">
      <dsp:nvSpPr>
        <dsp:cNvPr id="0" name=""/>
        <dsp:cNvSpPr/>
      </dsp:nvSpPr>
      <dsp:spPr>
        <a:xfrm>
          <a:off x="611752" y="2109607"/>
          <a:ext cx="4436137" cy="256636"/>
        </a:xfrm>
        <a:custGeom>
          <a:avLst/>
          <a:gdLst/>
          <a:ahLst/>
          <a:cxnLst/>
          <a:rect l="0" t="0" r="0" b="0"/>
          <a:pathLst>
            <a:path>
              <a:moveTo>
                <a:pt x="4436137" y="0"/>
              </a:moveTo>
              <a:lnTo>
                <a:pt x="4436137" y="128318"/>
              </a:lnTo>
              <a:lnTo>
                <a:pt x="0" y="128318"/>
              </a:lnTo>
              <a:lnTo>
                <a:pt x="0" y="256636"/>
              </a:lnTo>
            </a:path>
          </a:pathLst>
        </a:custGeom>
        <a:noFill/>
        <a:ln w="15875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76AE9-A5AA-4EDD-83AF-B234A854B0D2}">
      <dsp:nvSpPr>
        <dsp:cNvPr id="0" name=""/>
        <dsp:cNvSpPr/>
      </dsp:nvSpPr>
      <dsp:spPr>
        <a:xfrm>
          <a:off x="4436851" y="1498569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Abrangência dos indicadores</a:t>
          </a:r>
        </a:p>
      </dsp:txBody>
      <dsp:txXfrm>
        <a:off x="4436851" y="1498569"/>
        <a:ext cx="1222076" cy="611038"/>
      </dsp:txXfrm>
    </dsp:sp>
    <dsp:sp modelId="{D31AA014-4C01-4DF4-8E31-30B23DDB0D32}">
      <dsp:nvSpPr>
        <dsp:cNvPr id="0" name=""/>
        <dsp:cNvSpPr/>
      </dsp:nvSpPr>
      <dsp:spPr>
        <a:xfrm>
          <a:off x="714" y="2366243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saúde</a:t>
          </a:r>
        </a:p>
      </dsp:txBody>
      <dsp:txXfrm>
        <a:off x="714" y="2366243"/>
        <a:ext cx="1222076" cy="611038"/>
      </dsp:txXfrm>
    </dsp:sp>
    <dsp:sp modelId="{5533CB76-7CE6-424B-A3F5-56284E750584}">
      <dsp:nvSpPr>
        <dsp:cNvPr id="0" name=""/>
        <dsp:cNvSpPr/>
      </dsp:nvSpPr>
      <dsp:spPr>
        <a:xfrm>
          <a:off x="306233" y="3233917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leitos por mil habitantes</a:t>
          </a:r>
        </a:p>
      </dsp:txBody>
      <dsp:txXfrm>
        <a:off x="306233" y="3233917"/>
        <a:ext cx="1222076" cy="611038"/>
      </dsp:txXfrm>
    </dsp:sp>
    <dsp:sp modelId="{7E592DBD-28C9-46C0-9213-71F8CD267AC9}">
      <dsp:nvSpPr>
        <dsp:cNvPr id="0" name=""/>
        <dsp:cNvSpPr/>
      </dsp:nvSpPr>
      <dsp:spPr>
        <a:xfrm>
          <a:off x="1479426" y="2366243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educacionais</a:t>
          </a:r>
        </a:p>
      </dsp:txBody>
      <dsp:txXfrm>
        <a:off x="1479426" y="2366243"/>
        <a:ext cx="1222076" cy="611038"/>
      </dsp:txXfrm>
    </dsp:sp>
    <dsp:sp modelId="{43C8F754-C43E-4F9D-B126-DB7E41B35476}">
      <dsp:nvSpPr>
        <dsp:cNvPr id="0" name=""/>
        <dsp:cNvSpPr/>
      </dsp:nvSpPr>
      <dsp:spPr>
        <a:xfrm>
          <a:off x="1784945" y="3233917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 taxa de analfabetismo</a:t>
          </a:r>
        </a:p>
      </dsp:txBody>
      <dsp:txXfrm>
        <a:off x="1784945" y="3233917"/>
        <a:ext cx="1222076" cy="611038"/>
      </dsp:txXfrm>
    </dsp:sp>
    <dsp:sp modelId="{8E10B2CF-E148-4B64-A49B-BFE96141D7F7}">
      <dsp:nvSpPr>
        <dsp:cNvPr id="0" name=""/>
        <dsp:cNvSpPr/>
      </dsp:nvSpPr>
      <dsp:spPr>
        <a:xfrm>
          <a:off x="2958139" y="2366243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mercado de trabalho</a:t>
          </a:r>
        </a:p>
      </dsp:txBody>
      <dsp:txXfrm>
        <a:off x="2958139" y="2366243"/>
        <a:ext cx="1222076" cy="611038"/>
      </dsp:txXfrm>
    </dsp:sp>
    <dsp:sp modelId="{61478CED-27D8-4909-ADF2-D4DF0E398211}">
      <dsp:nvSpPr>
        <dsp:cNvPr id="0" name=""/>
        <dsp:cNvSpPr/>
      </dsp:nvSpPr>
      <dsp:spPr>
        <a:xfrm>
          <a:off x="3263658" y="3233917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taxa de desemprego</a:t>
          </a:r>
        </a:p>
      </dsp:txBody>
      <dsp:txXfrm>
        <a:off x="3263658" y="3233917"/>
        <a:ext cx="1222076" cy="611038"/>
      </dsp:txXfrm>
    </dsp:sp>
    <dsp:sp modelId="{D6A3435B-1DCC-4E14-BECC-0BA2D1240755}">
      <dsp:nvSpPr>
        <dsp:cNvPr id="0" name=""/>
        <dsp:cNvSpPr/>
      </dsp:nvSpPr>
      <dsp:spPr>
        <a:xfrm>
          <a:off x="4436851" y="2366243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habitacionais</a:t>
          </a:r>
        </a:p>
      </dsp:txBody>
      <dsp:txXfrm>
        <a:off x="4436851" y="2366243"/>
        <a:ext cx="1222076" cy="611038"/>
      </dsp:txXfrm>
    </dsp:sp>
    <dsp:sp modelId="{2D6BFA05-D873-44F0-8686-A75695AC35B3}">
      <dsp:nvSpPr>
        <dsp:cNvPr id="0" name=""/>
        <dsp:cNvSpPr/>
      </dsp:nvSpPr>
      <dsp:spPr>
        <a:xfrm>
          <a:off x="4742370" y="3233917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posse de bens duráveis</a:t>
          </a:r>
        </a:p>
      </dsp:txBody>
      <dsp:txXfrm>
        <a:off x="4742370" y="3233917"/>
        <a:ext cx="1222076" cy="611038"/>
      </dsp:txXfrm>
    </dsp:sp>
    <dsp:sp modelId="{12C4C4AD-E470-435C-A847-6BC25E1B3192}">
      <dsp:nvSpPr>
        <dsp:cNvPr id="0" name=""/>
        <dsp:cNvSpPr/>
      </dsp:nvSpPr>
      <dsp:spPr>
        <a:xfrm>
          <a:off x="5915564" y="2366243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segurança pública e justiça</a:t>
          </a:r>
        </a:p>
      </dsp:txBody>
      <dsp:txXfrm>
        <a:off x="5915564" y="2366243"/>
        <a:ext cx="1222076" cy="611038"/>
      </dsp:txXfrm>
    </dsp:sp>
    <dsp:sp modelId="{27D81382-DB5A-43B7-BE3C-FD306A2E2ADE}">
      <dsp:nvSpPr>
        <dsp:cNvPr id="0" name=""/>
        <dsp:cNvSpPr/>
      </dsp:nvSpPr>
      <dsp:spPr>
        <a:xfrm>
          <a:off x="6221083" y="3233917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mortes por homicídios</a:t>
          </a:r>
        </a:p>
      </dsp:txBody>
      <dsp:txXfrm>
        <a:off x="6221083" y="3233917"/>
        <a:ext cx="1222076" cy="611038"/>
      </dsp:txXfrm>
    </dsp:sp>
    <dsp:sp modelId="{CB307D9F-691D-4668-B9EE-E3425B4CC694}">
      <dsp:nvSpPr>
        <dsp:cNvPr id="0" name=""/>
        <dsp:cNvSpPr/>
      </dsp:nvSpPr>
      <dsp:spPr>
        <a:xfrm>
          <a:off x="7394276" y="2366243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 err="1"/>
            <a:t>infra-estrutura</a:t>
          </a:r>
          <a:r>
            <a:rPr lang="pt-BR" sz="1200" kern="1200" dirty="0"/>
            <a:t> urbana</a:t>
          </a:r>
        </a:p>
      </dsp:txBody>
      <dsp:txXfrm>
        <a:off x="7394276" y="2366243"/>
        <a:ext cx="1222076" cy="611038"/>
      </dsp:txXfrm>
    </dsp:sp>
    <dsp:sp modelId="{CF2DC363-028B-4436-AA62-0419199BF8C7}">
      <dsp:nvSpPr>
        <dsp:cNvPr id="0" name=""/>
        <dsp:cNvSpPr/>
      </dsp:nvSpPr>
      <dsp:spPr>
        <a:xfrm>
          <a:off x="7699795" y="3233917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 taxa de cobertura da rede de abastecimento de água</a:t>
          </a:r>
        </a:p>
      </dsp:txBody>
      <dsp:txXfrm>
        <a:off x="7699795" y="3233917"/>
        <a:ext cx="1222076" cy="611038"/>
      </dsp:txXfrm>
    </dsp:sp>
    <dsp:sp modelId="{DECDF2C8-D72D-4391-A9F8-492943E06A6C}">
      <dsp:nvSpPr>
        <dsp:cNvPr id="0" name=""/>
        <dsp:cNvSpPr/>
      </dsp:nvSpPr>
      <dsp:spPr>
        <a:xfrm>
          <a:off x="8872989" y="2366243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renda e desigualdade</a:t>
          </a:r>
        </a:p>
      </dsp:txBody>
      <dsp:txXfrm>
        <a:off x="8872989" y="2366243"/>
        <a:ext cx="1222076" cy="611038"/>
      </dsp:txXfrm>
    </dsp:sp>
    <dsp:sp modelId="{11B0F165-FAB1-4116-804C-60F40E58F6BC}">
      <dsp:nvSpPr>
        <dsp:cNvPr id="0" name=""/>
        <dsp:cNvSpPr/>
      </dsp:nvSpPr>
      <dsp:spPr>
        <a:xfrm>
          <a:off x="9178508" y="3233917"/>
          <a:ext cx="1222076" cy="6110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 proporção de pobres</a:t>
          </a:r>
        </a:p>
      </dsp:txBody>
      <dsp:txXfrm>
        <a:off x="9178508" y="3233917"/>
        <a:ext cx="1222076" cy="61103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09EEB-3F6D-425F-B357-BDDE6DC74A9E}">
      <dsp:nvSpPr>
        <dsp:cNvPr id="0" name=""/>
        <dsp:cNvSpPr/>
      </dsp:nvSpPr>
      <dsp:spPr>
        <a:xfrm>
          <a:off x="1222" y="263196"/>
          <a:ext cx="2861790" cy="143089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/>
            <a:t>IBGE</a:t>
          </a:r>
        </a:p>
      </dsp:txBody>
      <dsp:txXfrm>
        <a:off x="43131" y="305105"/>
        <a:ext cx="2777972" cy="1347077"/>
      </dsp:txXfrm>
    </dsp:sp>
    <dsp:sp modelId="{468439B3-C5D6-4509-91CB-CB60F505BD76}">
      <dsp:nvSpPr>
        <dsp:cNvPr id="0" name=""/>
        <dsp:cNvSpPr/>
      </dsp:nvSpPr>
      <dsp:spPr>
        <a:xfrm>
          <a:off x="287402" y="1694091"/>
          <a:ext cx="286179" cy="1073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171"/>
              </a:lnTo>
              <a:lnTo>
                <a:pt x="286179" y="107317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207BA-B3C5-453B-82FE-0E22D7FF96D5}">
      <dsp:nvSpPr>
        <dsp:cNvPr id="0" name=""/>
        <dsp:cNvSpPr/>
      </dsp:nvSpPr>
      <dsp:spPr>
        <a:xfrm>
          <a:off x="573581" y="2051815"/>
          <a:ext cx="2289432" cy="1430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www.ibge.gov.br</a:t>
          </a:r>
        </a:p>
      </dsp:txBody>
      <dsp:txXfrm>
        <a:off x="615490" y="2093724"/>
        <a:ext cx="2205614" cy="1347077"/>
      </dsp:txXfrm>
    </dsp:sp>
    <dsp:sp modelId="{892CFDBC-FBBC-4E65-906E-0F34F915B654}">
      <dsp:nvSpPr>
        <dsp:cNvPr id="0" name=""/>
        <dsp:cNvSpPr/>
      </dsp:nvSpPr>
      <dsp:spPr>
        <a:xfrm>
          <a:off x="287402" y="1694091"/>
          <a:ext cx="286179" cy="2861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1790"/>
              </a:lnTo>
              <a:lnTo>
                <a:pt x="286179" y="2861790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2A7726-B271-4D0E-87D8-80E470F2F989}">
      <dsp:nvSpPr>
        <dsp:cNvPr id="0" name=""/>
        <dsp:cNvSpPr/>
      </dsp:nvSpPr>
      <dsp:spPr>
        <a:xfrm>
          <a:off x="573581" y="3840434"/>
          <a:ext cx="2697340" cy="1430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1172491"/>
              <a:satOff val="3926"/>
              <a:lumOff val="-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effectLst/>
            </a:rPr>
            <a:t>Síntese de Indicadores Sociais; Brasil em Números; Cidades@; Estados@; Países@; Perfil dos Municípios Brasileiros; </a:t>
          </a:r>
          <a:endParaRPr lang="pt-BR" sz="1600" kern="1200" dirty="0"/>
        </a:p>
      </dsp:txBody>
      <dsp:txXfrm>
        <a:off x="615490" y="3882343"/>
        <a:ext cx="2613522" cy="1347077"/>
      </dsp:txXfrm>
    </dsp:sp>
    <dsp:sp modelId="{904307B3-82D4-4E3A-8066-5945D7B47950}">
      <dsp:nvSpPr>
        <dsp:cNvPr id="0" name=""/>
        <dsp:cNvSpPr/>
      </dsp:nvSpPr>
      <dsp:spPr>
        <a:xfrm>
          <a:off x="3578460" y="263196"/>
          <a:ext cx="2861790" cy="1430895"/>
        </a:xfrm>
        <a:prstGeom prst="roundRect">
          <a:avLst>
            <a:gd name="adj" fmla="val 10000"/>
          </a:avLst>
        </a:prstGeom>
        <a:solidFill>
          <a:schemeClr val="accent4">
            <a:hueOff val="2931227"/>
            <a:satOff val="9814"/>
            <a:lumOff val="-9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/>
            <a:t>IPEA</a:t>
          </a:r>
        </a:p>
      </dsp:txBody>
      <dsp:txXfrm>
        <a:off x="3620369" y="305105"/>
        <a:ext cx="2777972" cy="1347077"/>
      </dsp:txXfrm>
    </dsp:sp>
    <dsp:sp modelId="{3C01F7B3-A3F1-417E-9043-FE023F604AD3}">
      <dsp:nvSpPr>
        <dsp:cNvPr id="0" name=""/>
        <dsp:cNvSpPr/>
      </dsp:nvSpPr>
      <dsp:spPr>
        <a:xfrm>
          <a:off x="3864639" y="1694091"/>
          <a:ext cx="286179" cy="1073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171"/>
              </a:lnTo>
              <a:lnTo>
                <a:pt x="286179" y="107317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AB16A-5C15-41B9-BFB5-5859AB25C827}">
      <dsp:nvSpPr>
        <dsp:cNvPr id="0" name=""/>
        <dsp:cNvSpPr/>
      </dsp:nvSpPr>
      <dsp:spPr>
        <a:xfrm>
          <a:off x="4150818" y="2051815"/>
          <a:ext cx="2289432" cy="1430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2344981"/>
              <a:satOff val="7851"/>
              <a:lumOff val="-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 www.ipea.gov.br</a:t>
          </a:r>
        </a:p>
      </dsp:txBody>
      <dsp:txXfrm>
        <a:off x="4192727" y="2093724"/>
        <a:ext cx="2205614" cy="1347077"/>
      </dsp:txXfrm>
    </dsp:sp>
    <dsp:sp modelId="{D94752AF-DA75-427D-B69F-9F262AA9D3D8}">
      <dsp:nvSpPr>
        <dsp:cNvPr id="0" name=""/>
        <dsp:cNvSpPr/>
      </dsp:nvSpPr>
      <dsp:spPr>
        <a:xfrm>
          <a:off x="3864639" y="1694091"/>
          <a:ext cx="286179" cy="2861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1790"/>
              </a:lnTo>
              <a:lnTo>
                <a:pt x="286179" y="2861790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B62FBC-8CAF-4D8E-BE65-D6339E193A4A}">
      <dsp:nvSpPr>
        <dsp:cNvPr id="0" name=""/>
        <dsp:cNvSpPr/>
      </dsp:nvSpPr>
      <dsp:spPr>
        <a:xfrm>
          <a:off x="4150818" y="3840434"/>
          <a:ext cx="2289432" cy="1430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3517472"/>
              <a:satOff val="11777"/>
              <a:lumOff val="-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IPEADATA; Relatório de Acompanhamento dos ODM; Boletim de Conjuntura</a:t>
          </a:r>
        </a:p>
      </dsp:txBody>
      <dsp:txXfrm>
        <a:off x="4192727" y="3882343"/>
        <a:ext cx="2205614" cy="1347077"/>
      </dsp:txXfrm>
    </dsp:sp>
    <dsp:sp modelId="{0675C327-8469-460F-A526-AD9BF5B13381}">
      <dsp:nvSpPr>
        <dsp:cNvPr id="0" name=""/>
        <dsp:cNvSpPr/>
      </dsp:nvSpPr>
      <dsp:spPr>
        <a:xfrm>
          <a:off x="7155698" y="263196"/>
          <a:ext cx="2861790" cy="1430895"/>
        </a:xfrm>
        <a:prstGeom prst="roundRect">
          <a:avLst>
            <a:gd name="adj" fmla="val 10000"/>
          </a:avLst>
        </a:prstGeom>
        <a:solidFill>
          <a:schemeClr val="accent4">
            <a:hueOff val="5862453"/>
            <a:satOff val="19628"/>
            <a:lumOff val="-19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/>
            <a:t>PNUD</a:t>
          </a:r>
        </a:p>
      </dsp:txBody>
      <dsp:txXfrm>
        <a:off x="7197607" y="305105"/>
        <a:ext cx="2777972" cy="1347077"/>
      </dsp:txXfrm>
    </dsp:sp>
    <dsp:sp modelId="{64C7C563-A276-44BC-9B04-8D500C9E841D}">
      <dsp:nvSpPr>
        <dsp:cNvPr id="0" name=""/>
        <dsp:cNvSpPr/>
      </dsp:nvSpPr>
      <dsp:spPr>
        <a:xfrm>
          <a:off x="7441877" y="1694091"/>
          <a:ext cx="286179" cy="1073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171"/>
              </a:lnTo>
              <a:lnTo>
                <a:pt x="286179" y="107317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14875F-2824-41AE-A0BC-8AA98E1146B0}">
      <dsp:nvSpPr>
        <dsp:cNvPr id="0" name=""/>
        <dsp:cNvSpPr/>
      </dsp:nvSpPr>
      <dsp:spPr>
        <a:xfrm>
          <a:off x="7728056" y="2051815"/>
          <a:ext cx="2289432" cy="1430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4689962"/>
              <a:satOff val="15702"/>
              <a:lumOff val="-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www.pnud.org.br</a:t>
          </a:r>
        </a:p>
      </dsp:txBody>
      <dsp:txXfrm>
        <a:off x="7769965" y="2093724"/>
        <a:ext cx="2205614" cy="1347077"/>
      </dsp:txXfrm>
    </dsp:sp>
    <dsp:sp modelId="{EED0CAAF-2E46-45D9-A572-311DAC131AA7}">
      <dsp:nvSpPr>
        <dsp:cNvPr id="0" name=""/>
        <dsp:cNvSpPr/>
      </dsp:nvSpPr>
      <dsp:spPr>
        <a:xfrm>
          <a:off x="7441877" y="1694091"/>
          <a:ext cx="286179" cy="2861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1790"/>
              </a:lnTo>
              <a:lnTo>
                <a:pt x="286179" y="2861790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44F36-24DA-4C41-AB25-2D383EEBFF2A}">
      <dsp:nvSpPr>
        <dsp:cNvPr id="0" name=""/>
        <dsp:cNvSpPr/>
      </dsp:nvSpPr>
      <dsp:spPr>
        <a:xfrm>
          <a:off x="7728056" y="3840434"/>
          <a:ext cx="2289432" cy="1430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5862453"/>
              <a:satOff val="19628"/>
              <a:lumOff val="-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Atlas do Desenvolvimento Humano; Relatório do Desenvolvimento Humano</a:t>
          </a:r>
        </a:p>
      </dsp:txBody>
      <dsp:txXfrm>
        <a:off x="7769965" y="3882343"/>
        <a:ext cx="2205614" cy="13470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30F28-0578-47E9-AAE0-3D058EE402B8}">
      <dsp:nvSpPr>
        <dsp:cNvPr id="0" name=""/>
        <dsp:cNvSpPr/>
      </dsp:nvSpPr>
      <dsp:spPr>
        <a:xfrm>
          <a:off x="1756352" y="674616"/>
          <a:ext cx="3340045" cy="36431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t-BR" sz="1600" b="1" kern="1200" dirty="0"/>
            <a:t>Público-alvo</a:t>
          </a:r>
        </a:p>
      </dsp:txBody>
      <dsp:txXfrm>
        <a:off x="1824831" y="1653879"/>
        <a:ext cx="2201073" cy="2595395"/>
      </dsp:txXfrm>
    </dsp:sp>
    <dsp:sp modelId="{30755856-F9A2-45D2-97B6-4D789D49D03E}">
      <dsp:nvSpPr>
        <dsp:cNvPr id="0" name=""/>
        <dsp:cNvSpPr/>
      </dsp:nvSpPr>
      <dsp:spPr>
        <a:xfrm>
          <a:off x="3117199" y="534360"/>
          <a:ext cx="1982227" cy="1982227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realidade sociodemográfica </a:t>
          </a:r>
        </a:p>
      </dsp:txBody>
      <dsp:txXfrm>
        <a:off x="3697780" y="1114941"/>
        <a:ext cx="1401646" cy="1401646"/>
      </dsp:txXfrm>
    </dsp:sp>
    <dsp:sp modelId="{914F50B5-400A-4DD4-8E78-A2B86B94D54D}">
      <dsp:nvSpPr>
        <dsp:cNvPr id="0" name=""/>
        <dsp:cNvSpPr/>
      </dsp:nvSpPr>
      <dsp:spPr>
        <a:xfrm rot="5400000">
          <a:off x="5190984" y="534360"/>
          <a:ext cx="1982227" cy="1982227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potencialidades e fragilidades da economia</a:t>
          </a:r>
        </a:p>
      </dsp:txBody>
      <dsp:txXfrm rot="-5400000">
        <a:off x="5190984" y="1114941"/>
        <a:ext cx="1401646" cy="1401646"/>
      </dsp:txXfrm>
    </dsp:sp>
    <dsp:sp modelId="{BF01C8DC-61AE-4CA8-888F-99743A25CA83}">
      <dsp:nvSpPr>
        <dsp:cNvPr id="0" name=""/>
        <dsp:cNvSpPr/>
      </dsp:nvSpPr>
      <dsp:spPr>
        <a:xfrm rot="10800000">
          <a:off x="5190984" y="2608145"/>
          <a:ext cx="1982227" cy="1982227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dinâmica conjuntural do emprego</a:t>
          </a:r>
        </a:p>
      </dsp:txBody>
      <dsp:txXfrm rot="10800000">
        <a:off x="5190984" y="2608145"/>
        <a:ext cx="1401646" cy="1401646"/>
      </dsp:txXfrm>
    </dsp:sp>
    <dsp:sp modelId="{13B5B3AB-D748-433E-8452-EE39BAE6B6DF}">
      <dsp:nvSpPr>
        <dsp:cNvPr id="0" name=""/>
        <dsp:cNvSpPr/>
      </dsp:nvSpPr>
      <dsp:spPr>
        <a:xfrm rot="16200000">
          <a:off x="3117199" y="2608145"/>
          <a:ext cx="1982227" cy="1982227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restrições e condicionantes ambientais</a:t>
          </a:r>
        </a:p>
      </dsp:txBody>
      <dsp:txXfrm rot="5400000">
        <a:off x="3697780" y="2608145"/>
        <a:ext cx="1401646" cy="1401646"/>
      </dsp:txXfrm>
    </dsp:sp>
    <dsp:sp modelId="{5F353BF0-5B33-4F61-BDC1-C766D5505947}">
      <dsp:nvSpPr>
        <dsp:cNvPr id="0" name=""/>
        <dsp:cNvSpPr/>
      </dsp:nvSpPr>
      <dsp:spPr>
        <a:xfrm>
          <a:off x="4803008" y="2150356"/>
          <a:ext cx="684394" cy="59512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6808C-6387-49F7-B98D-28EECEAD1F24}">
      <dsp:nvSpPr>
        <dsp:cNvPr id="0" name=""/>
        <dsp:cNvSpPr/>
      </dsp:nvSpPr>
      <dsp:spPr>
        <a:xfrm rot="10800000">
          <a:off x="4803008" y="2379251"/>
          <a:ext cx="684394" cy="59512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85123-B746-45A0-BC53-D70B96842B06}">
      <dsp:nvSpPr>
        <dsp:cNvPr id="0" name=""/>
        <dsp:cNvSpPr/>
      </dsp:nvSpPr>
      <dsp:spPr>
        <a:xfrm>
          <a:off x="0" y="169333"/>
          <a:ext cx="8127999" cy="5079999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>
                <a:tint val="55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tint val="55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917196A-8DB1-4216-BAF1-D4C452984D30}">
      <dsp:nvSpPr>
        <dsp:cNvPr id="0" name=""/>
        <dsp:cNvSpPr/>
      </dsp:nvSpPr>
      <dsp:spPr>
        <a:xfrm>
          <a:off x="1032256" y="3675549"/>
          <a:ext cx="211328" cy="211328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6A869A-4D07-4130-BC85-21855B563363}">
      <dsp:nvSpPr>
        <dsp:cNvPr id="0" name=""/>
        <dsp:cNvSpPr/>
      </dsp:nvSpPr>
      <dsp:spPr>
        <a:xfrm>
          <a:off x="1137920" y="3781213"/>
          <a:ext cx="1893824" cy="1468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978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1930-1940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“Plano Especial de Obras Públicas e Aparelhamento da Defesa Nacional”</a:t>
          </a:r>
        </a:p>
      </dsp:txBody>
      <dsp:txXfrm>
        <a:off x="1137920" y="3781213"/>
        <a:ext cx="1893824" cy="1468120"/>
      </dsp:txXfrm>
    </dsp:sp>
    <dsp:sp modelId="{A7CC9E38-84C2-4B53-9590-756F73B0BFC4}">
      <dsp:nvSpPr>
        <dsp:cNvPr id="0" name=""/>
        <dsp:cNvSpPr/>
      </dsp:nvSpPr>
      <dsp:spPr>
        <a:xfrm>
          <a:off x="2897632" y="2294805"/>
          <a:ext cx="382016" cy="382016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267563"/>
                <a:satOff val="-17568"/>
                <a:lumOff val="33774"/>
                <a:alphaOff val="0"/>
                <a:tint val="96000"/>
                <a:lumMod val="102000"/>
              </a:schemeClr>
            </a:gs>
            <a:gs pos="100000">
              <a:schemeClr val="accent2">
                <a:shade val="50000"/>
                <a:hueOff val="-267563"/>
                <a:satOff val="-17568"/>
                <a:lumOff val="33774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DBED85-5DBB-482F-A4C7-327827261738}">
      <dsp:nvSpPr>
        <dsp:cNvPr id="0" name=""/>
        <dsp:cNvSpPr/>
      </dsp:nvSpPr>
      <dsp:spPr>
        <a:xfrm>
          <a:off x="3088640" y="2485813"/>
          <a:ext cx="1950720" cy="2763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422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1950-1960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Plano de Metas de JK</a:t>
          </a:r>
        </a:p>
      </dsp:txBody>
      <dsp:txXfrm>
        <a:off x="3088640" y="2485813"/>
        <a:ext cx="1950720" cy="2763519"/>
      </dsp:txXfrm>
    </dsp:sp>
    <dsp:sp modelId="{C87BB433-3CCB-4EB9-990E-49268825B77D}">
      <dsp:nvSpPr>
        <dsp:cNvPr id="0" name=""/>
        <dsp:cNvSpPr/>
      </dsp:nvSpPr>
      <dsp:spPr>
        <a:xfrm>
          <a:off x="5140960" y="1454573"/>
          <a:ext cx="528320" cy="528320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267563"/>
                <a:satOff val="-17568"/>
                <a:lumOff val="33774"/>
                <a:alphaOff val="0"/>
                <a:tint val="96000"/>
                <a:lumMod val="102000"/>
              </a:schemeClr>
            </a:gs>
            <a:gs pos="100000">
              <a:schemeClr val="accent2">
                <a:shade val="50000"/>
                <a:hueOff val="-267563"/>
                <a:satOff val="-17568"/>
                <a:lumOff val="33774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34EE8-2FDB-41B2-A90F-F64A37ED93D7}">
      <dsp:nvSpPr>
        <dsp:cNvPr id="0" name=""/>
        <dsp:cNvSpPr/>
      </dsp:nvSpPr>
      <dsp:spPr>
        <a:xfrm>
          <a:off x="5405120" y="1718733"/>
          <a:ext cx="1950720" cy="353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946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1964-1985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Planos Nacionais de Desenvolvimento (</a:t>
          </a:r>
          <a:r>
            <a:rPr lang="pt-BR" sz="1800" kern="1200" dirty="0" err="1"/>
            <a:t>PNDs</a:t>
          </a:r>
          <a:r>
            <a:rPr lang="pt-BR" sz="1800" kern="1200" dirty="0"/>
            <a:t>) dos governos militares</a:t>
          </a:r>
        </a:p>
      </dsp:txBody>
      <dsp:txXfrm>
        <a:off x="5405120" y="1718733"/>
        <a:ext cx="1950720" cy="3530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A1CBC-DD4F-4461-9861-A5438A67CDE6}">
      <dsp:nvSpPr>
        <dsp:cNvPr id="0" name=""/>
        <dsp:cNvSpPr/>
      </dsp:nvSpPr>
      <dsp:spPr>
        <a:xfrm rot="16200000">
          <a:off x="407" y="467734"/>
          <a:ext cx="4671592" cy="4671592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Antes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Foco exclusivamente orçamentário, desenvolvimentista em termos de projetos econômicos ou voltado à estabilização monetária.</a:t>
          </a:r>
        </a:p>
      </dsp:txBody>
      <dsp:txXfrm rot="5400000">
        <a:off x="817937" y="1635631"/>
        <a:ext cx="3854063" cy="2335796"/>
      </dsp:txXfrm>
    </dsp:sp>
    <dsp:sp modelId="{5E5E91F7-A18E-4B06-9B13-58D43E183D27}">
      <dsp:nvSpPr>
        <dsp:cNvPr id="0" name=""/>
        <dsp:cNvSpPr/>
      </dsp:nvSpPr>
      <dsp:spPr>
        <a:xfrm rot="5400000">
          <a:off x="5140739" y="467734"/>
          <a:ext cx="4671592" cy="4671592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5862453"/>
            <a:satOff val="19628"/>
            <a:lumOff val="-19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Depois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Planejamento Público em perspectivas mais amplas de atuação do Estado Brasileiro, com as atividades de planejamento no setor público sendo revalorizadas.</a:t>
          </a:r>
        </a:p>
      </dsp:txBody>
      <dsp:txXfrm rot="-5400000">
        <a:off x="5140740" y="1635632"/>
        <a:ext cx="3854063" cy="23357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1B443-5663-4267-B4DC-DB92F0A361BF}">
      <dsp:nvSpPr>
        <dsp:cNvPr id="0" name=""/>
        <dsp:cNvSpPr/>
      </dsp:nvSpPr>
      <dsp:spPr>
        <a:xfrm>
          <a:off x="3793066" y="1896533"/>
          <a:ext cx="2980266" cy="2980266"/>
        </a:xfrm>
        <a:prstGeom prst="gear9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Aumento de 66% nos quadros técnicos de nível superior, de 2002 a 2008.</a:t>
          </a:r>
        </a:p>
      </dsp:txBody>
      <dsp:txXfrm>
        <a:off x="4392232" y="2594646"/>
        <a:ext cx="1781934" cy="1531918"/>
      </dsp:txXfrm>
    </dsp:sp>
    <dsp:sp modelId="{8526A17F-BC9D-40F8-A0E6-C239D3A481CC}">
      <dsp:nvSpPr>
        <dsp:cNvPr id="0" name=""/>
        <dsp:cNvSpPr/>
      </dsp:nvSpPr>
      <dsp:spPr>
        <a:xfrm>
          <a:off x="2059093" y="1192106"/>
          <a:ext cx="2167466" cy="2167466"/>
        </a:xfrm>
        <a:prstGeom prst="gear6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96000"/>
                <a:lumMod val="102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Aumento de 74%  com recursos para projetos sociais (entre 1995-2005) </a:t>
          </a:r>
        </a:p>
      </dsp:txBody>
      <dsp:txXfrm>
        <a:off x="2604759" y="1741070"/>
        <a:ext cx="1076134" cy="1069538"/>
      </dsp:txXfrm>
    </dsp:sp>
    <dsp:sp modelId="{3AD938F9-701E-499C-A799-7B4A61D25C16}">
      <dsp:nvSpPr>
        <dsp:cNvPr id="0" name=""/>
        <dsp:cNvSpPr/>
      </dsp:nvSpPr>
      <dsp:spPr>
        <a:xfrm>
          <a:off x="3968642" y="1368719"/>
          <a:ext cx="3665728" cy="3665728"/>
        </a:xfrm>
        <a:prstGeom prst="circularArrow">
          <a:avLst>
            <a:gd name="adj1" fmla="val 4878"/>
            <a:gd name="adj2" fmla="val 312630"/>
            <a:gd name="adj3" fmla="val 3224359"/>
            <a:gd name="adj4" fmla="val 15113656"/>
            <a:gd name="adj5" fmla="val 5691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37A8F4-A5B9-485F-9419-840D5BA41158}">
      <dsp:nvSpPr>
        <dsp:cNvPr id="0" name=""/>
        <dsp:cNvSpPr/>
      </dsp:nvSpPr>
      <dsp:spPr>
        <a:xfrm>
          <a:off x="1675238" y="707273"/>
          <a:ext cx="2771648" cy="2771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shade val="90000"/>
                <a:hueOff val="-669038"/>
                <a:satOff val="-1452"/>
                <a:lumOff val="34878"/>
                <a:alphaOff val="0"/>
                <a:tint val="96000"/>
                <a:lumMod val="102000"/>
              </a:schemeClr>
            </a:gs>
            <a:gs pos="100000">
              <a:schemeClr val="accent1">
                <a:shade val="90000"/>
                <a:hueOff val="-669038"/>
                <a:satOff val="-1452"/>
                <a:lumOff val="34878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EDA2C-D79B-4241-A489-269ACB1B7177}">
      <dsp:nvSpPr>
        <dsp:cNvPr id="0" name=""/>
        <dsp:cNvSpPr/>
      </dsp:nvSpPr>
      <dsp:spPr>
        <a:xfrm rot="5400000">
          <a:off x="6203139" y="-2443968"/>
          <a:ext cx="1219170" cy="641197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com viés economicista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sem diálogo com a sociedade e demais agentes públicos</a:t>
          </a:r>
        </a:p>
      </dsp:txBody>
      <dsp:txXfrm rot="-5400000">
        <a:off x="3606737" y="211949"/>
        <a:ext cx="6352460" cy="1100140"/>
      </dsp:txXfrm>
    </dsp:sp>
    <dsp:sp modelId="{0594C06C-4A76-4A1B-B4E7-703DF9AF4BA4}">
      <dsp:nvSpPr>
        <dsp:cNvPr id="0" name=""/>
        <dsp:cNvSpPr/>
      </dsp:nvSpPr>
      <dsp:spPr>
        <a:xfrm>
          <a:off x="0" y="38"/>
          <a:ext cx="3606736" cy="1523962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kern="1200" dirty="0"/>
            <a:t>do primado da racionalidade técnica sobre a política,</a:t>
          </a:r>
        </a:p>
      </dsp:txBody>
      <dsp:txXfrm>
        <a:off x="74394" y="74432"/>
        <a:ext cx="3457948" cy="1375174"/>
      </dsp:txXfrm>
    </dsp:sp>
    <dsp:sp modelId="{CEB17746-023F-4FF0-A8E1-9FF432ABAAE7}">
      <dsp:nvSpPr>
        <dsp:cNvPr id="0" name=""/>
        <dsp:cNvSpPr/>
      </dsp:nvSpPr>
      <dsp:spPr>
        <a:xfrm rot="5400000">
          <a:off x="6203139" y="-843807"/>
          <a:ext cx="1219170" cy="641197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detém conhecimento exaustivo da realidade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tem plena capacidade de antecipação de cenários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tem total controle de atividades programadas</a:t>
          </a:r>
        </a:p>
      </dsp:txBody>
      <dsp:txXfrm rot="-5400000">
        <a:off x="3606737" y="1812110"/>
        <a:ext cx="6352460" cy="1100140"/>
      </dsp:txXfrm>
    </dsp:sp>
    <dsp:sp modelId="{B3333FF8-BCB9-42FC-9A84-94EDE7C4651E}">
      <dsp:nvSpPr>
        <dsp:cNvPr id="0" name=""/>
        <dsp:cNvSpPr/>
      </dsp:nvSpPr>
      <dsp:spPr>
        <a:xfrm>
          <a:off x="0" y="1600199"/>
          <a:ext cx="3606736" cy="1523962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kern="1200" dirty="0"/>
            <a:t>que parte da premissa tecnocrática de que</a:t>
          </a:r>
        </a:p>
      </dsp:txBody>
      <dsp:txXfrm>
        <a:off x="74394" y="1674593"/>
        <a:ext cx="3457948" cy="13751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D64662-4264-4BFF-868A-B29116F443D7}">
      <dsp:nvSpPr>
        <dsp:cNvPr id="0" name=""/>
        <dsp:cNvSpPr/>
      </dsp:nvSpPr>
      <dsp:spPr>
        <a:xfrm rot="5400000">
          <a:off x="4676387" y="-1537591"/>
          <a:ext cx="1701304" cy="5201920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ea typeface="Trebuchet MS" panose="020B0603020202020204" pitchFamily="34" charset="0"/>
              <a:cs typeface="Trebuchet MS" panose="020B0603020202020204" pitchFamily="34" charset="0"/>
            </a:rPr>
            <a:t>Análise</a:t>
          </a:r>
          <a:r>
            <a:rPr lang="pt-BR" sz="2000" kern="1200" spc="-11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 spc="-30" dirty="0">
              <a:ea typeface="Trebuchet MS" panose="020B0603020202020204" pitchFamily="34" charset="0"/>
              <a:cs typeface="Trebuchet MS" panose="020B0603020202020204" pitchFamily="34" charset="0"/>
            </a:rPr>
            <a:t>SWOT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técnicas</a:t>
          </a:r>
          <a:r>
            <a:rPr lang="pt-BR" sz="2000" kern="12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Cenários</a:t>
          </a:r>
          <a:r>
            <a:rPr lang="pt-BR" sz="2000" kern="1200" spc="-12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Prospectivos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Análise</a:t>
          </a:r>
          <a:r>
            <a:rPr lang="pt-BR" sz="2000" kern="1200" spc="-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Situacional</a:t>
          </a:r>
          <a:r>
            <a:rPr lang="pt-BR" sz="2000" kern="12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Atores</a:t>
          </a:r>
          <a:r>
            <a:rPr lang="pt-BR" sz="2000" kern="12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Revelantes</a:t>
          </a:r>
          <a:r>
            <a:rPr lang="pt-BR" sz="2000" kern="12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kern="1200" dirty="0"/>
        </a:p>
      </dsp:txBody>
      <dsp:txXfrm rot="-5400000">
        <a:off x="2926080" y="295767"/>
        <a:ext cx="5118869" cy="1535202"/>
      </dsp:txXfrm>
    </dsp:sp>
    <dsp:sp modelId="{B141D0C0-57BA-4A93-9D52-CBF3320D3297}">
      <dsp:nvSpPr>
        <dsp:cNvPr id="0" name=""/>
        <dsp:cNvSpPr/>
      </dsp:nvSpPr>
      <dsp:spPr>
        <a:xfrm>
          <a:off x="0" y="53"/>
          <a:ext cx="2926080" cy="212663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da</a:t>
          </a:r>
          <a:r>
            <a:rPr lang="pt-BR" sz="2000" kern="1200" spc="-9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análise</a:t>
          </a:r>
          <a:r>
            <a:rPr lang="pt-BR" sz="2000" kern="1200" spc="-9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estratégica</a:t>
          </a:r>
          <a:r>
            <a:rPr lang="pt-BR" sz="2000" kern="1200" spc="-9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voltada</a:t>
          </a:r>
          <a:r>
            <a:rPr lang="pt-BR" sz="2000" kern="1200" spc="-9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à</a:t>
          </a:r>
          <a:r>
            <a:rPr lang="pt-BR" sz="2000" kern="1200" spc="-9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compreensão</a:t>
          </a:r>
          <a:r>
            <a:rPr lang="pt-BR" sz="2000" kern="1200" spc="-9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9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macro-problemas e</a:t>
          </a:r>
          <a:r>
            <a:rPr lang="pt-BR" sz="2000" kern="1200" spc="-12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estruturação</a:t>
          </a:r>
          <a:r>
            <a:rPr lang="pt-BR" sz="2000" kern="12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Políticas</a:t>
          </a:r>
          <a:r>
            <a:rPr lang="pt-BR" sz="2000" kern="1200" spc="-11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kern="1200" dirty="0"/>
        </a:p>
      </dsp:txBody>
      <dsp:txXfrm>
        <a:off x="103814" y="103867"/>
        <a:ext cx="2718452" cy="1919003"/>
      </dsp:txXfrm>
    </dsp:sp>
    <dsp:sp modelId="{E308B835-112F-4BF7-84FF-7F977063F727}">
      <dsp:nvSpPr>
        <dsp:cNvPr id="0" name=""/>
        <dsp:cNvSpPr/>
      </dsp:nvSpPr>
      <dsp:spPr>
        <a:xfrm rot="5400000">
          <a:off x="4676387" y="695371"/>
          <a:ext cx="1701304" cy="5201920"/>
        </a:xfrm>
        <a:prstGeom prst="round2SameRect">
          <a:avLst/>
        </a:prstGeom>
        <a:solidFill>
          <a:schemeClr val="accent5">
            <a:tint val="40000"/>
            <a:alpha val="90000"/>
            <a:hueOff val="2890479"/>
            <a:satOff val="-23108"/>
            <a:lumOff val="1174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2890479"/>
              <a:satOff val="-23108"/>
              <a:lumOff val="11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Construção de</a:t>
          </a:r>
          <a:r>
            <a:rPr lang="pt-BR" sz="2000" kern="12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Árvore</a:t>
          </a:r>
          <a:r>
            <a:rPr lang="pt-BR" sz="2000" kern="12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1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Problemas</a:t>
          </a:r>
          <a:r>
            <a:rPr lang="pt-BR" sz="2000" kern="12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e</a:t>
          </a:r>
          <a:r>
            <a:rPr lang="pt-BR" sz="2000" kern="1200" spc="-1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Soluções</a:t>
          </a:r>
          <a:r>
            <a:rPr lang="pt-BR" sz="2000" kern="12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Marco</a:t>
          </a:r>
          <a:r>
            <a:rPr lang="pt-BR" sz="2000" kern="1200" spc="-1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Lógico</a:t>
          </a:r>
          <a:r>
            <a:rPr lang="pt-BR" sz="2000" kern="12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Programas</a:t>
          </a:r>
          <a:r>
            <a:rPr lang="pt-BR" sz="2000" kern="1200" spc="-13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e</a:t>
          </a:r>
          <a:r>
            <a:rPr lang="pt-BR" sz="2000" kern="1200" spc="-14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Projetos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ea typeface="Trebuchet MS" panose="020B0603020202020204" pitchFamily="34" charset="0"/>
              <a:cs typeface="Trebuchet MS" panose="020B0603020202020204" pitchFamily="34" charset="0"/>
            </a:rPr>
            <a:t>Programação</a:t>
          </a:r>
          <a:r>
            <a:rPr lang="pt-BR" sz="20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 dirty="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 dirty="0">
              <a:ea typeface="Trebuchet MS" panose="020B0603020202020204" pitchFamily="34" charset="0"/>
              <a:cs typeface="Trebuchet MS" panose="020B0603020202020204" pitchFamily="34" charset="0"/>
            </a:rPr>
            <a:t>atividades</a:t>
          </a:r>
          <a:r>
            <a:rPr lang="pt-BR" sz="20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 dirty="0">
              <a:ea typeface="Trebuchet MS" panose="020B0603020202020204" pitchFamily="34" charset="0"/>
              <a:cs typeface="Trebuchet MS" panose="020B0603020202020204" pitchFamily="34" charset="0"/>
            </a:rPr>
            <a:t>e</a:t>
          </a:r>
          <a:r>
            <a:rPr lang="pt-BR" sz="20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 dirty="0">
              <a:ea typeface="Trebuchet MS" panose="020B0603020202020204" pitchFamily="34" charset="0"/>
              <a:cs typeface="Trebuchet MS" panose="020B0603020202020204" pitchFamily="34" charset="0"/>
            </a:rPr>
            <a:t>recursos</a:t>
          </a:r>
          <a:r>
            <a:rPr lang="pt-BR" sz="2000" kern="12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 dirty="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 dirty="0">
              <a:ea typeface="Trebuchet MS" panose="020B0603020202020204" pitchFamily="34" charset="0"/>
              <a:cs typeface="Trebuchet MS" panose="020B0603020202020204" pitchFamily="34" charset="0"/>
            </a:rPr>
            <a:t>projetos</a:t>
          </a:r>
          <a:r>
            <a:rPr lang="pt-BR" sz="20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kern="1200" dirty="0"/>
        </a:p>
      </dsp:txBody>
      <dsp:txXfrm rot="-5400000">
        <a:off x="2926080" y="2528730"/>
        <a:ext cx="5118869" cy="1535202"/>
      </dsp:txXfrm>
    </dsp:sp>
    <dsp:sp modelId="{92919FD1-43F3-450F-9586-21CE43166D5C}">
      <dsp:nvSpPr>
        <dsp:cNvPr id="0" name=""/>
        <dsp:cNvSpPr/>
      </dsp:nvSpPr>
      <dsp:spPr>
        <a:xfrm>
          <a:off x="0" y="2233015"/>
          <a:ext cx="2926080" cy="2126631"/>
        </a:xfrm>
        <a:prstGeom prst="roundRect">
          <a:avLst/>
        </a:prstGeom>
        <a:solidFill>
          <a:schemeClr val="accent5">
            <a:hueOff val="3190587"/>
            <a:satOff val="-31668"/>
            <a:lumOff val="9215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às</a:t>
          </a:r>
          <a:r>
            <a:rPr lang="pt-BR" sz="2000" kern="12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ferramentas</a:t>
          </a:r>
          <a:r>
            <a:rPr lang="pt-BR" sz="2000" kern="12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aplicação</a:t>
          </a:r>
          <a:r>
            <a:rPr lang="pt-BR" sz="2000" kern="1200" spc="-3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a circunstâncias</a:t>
          </a:r>
          <a:r>
            <a:rPr lang="pt-BR" sz="2000" kern="1200" spc="-6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mais</a:t>
          </a:r>
          <a:r>
            <a:rPr lang="pt-BR" sz="2000" kern="12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específicas</a:t>
          </a:r>
          <a:r>
            <a:rPr lang="pt-BR" sz="2000" kern="12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e</a:t>
          </a:r>
          <a:r>
            <a:rPr lang="pt-BR" sz="2000" kern="12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6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formulação</a:t>
          </a:r>
          <a:r>
            <a:rPr lang="pt-BR" sz="2000" kern="12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000" kern="12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000" kern="1200">
              <a:ea typeface="Trebuchet MS" panose="020B0603020202020204" pitchFamily="34" charset="0"/>
              <a:cs typeface="Trebuchet MS" panose="020B0603020202020204" pitchFamily="34" charset="0"/>
            </a:rPr>
            <a:t>projetos</a:t>
          </a:r>
          <a:r>
            <a:rPr lang="pt-BR" sz="2000" kern="1200" spc="-6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000" kern="1200" dirty="0"/>
        </a:p>
      </dsp:txBody>
      <dsp:txXfrm>
        <a:off x="103814" y="2336829"/>
        <a:ext cx="2718452" cy="19190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23727-2397-4480-B316-8028AE0C20C5}">
      <dsp:nvSpPr>
        <dsp:cNvPr id="0" name=""/>
        <dsp:cNvSpPr/>
      </dsp:nvSpPr>
      <dsp:spPr>
        <a:xfrm>
          <a:off x="1872826" y="220133"/>
          <a:ext cx="4368800" cy="1517226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867FC2-3E42-4AA7-80D3-9DEBDF7BC4FC}">
      <dsp:nvSpPr>
        <dsp:cNvPr id="0" name=""/>
        <dsp:cNvSpPr/>
      </dsp:nvSpPr>
      <dsp:spPr>
        <a:xfrm>
          <a:off x="3640666" y="3935306"/>
          <a:ext cx="846666" cy="541866"/>
        </a:xfrm>
        <a:prstGeom prst="down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4EF2F03E-D80C-4892-AE3E-39026F153B45}">
      <dsp:nvSpPr>
        <dsp:cNvPr id="0" name=""/>
        <dsp:cNvSpPr/>
      </dsp:nvSpPr>
      <dsp:spPr>
        <a:xfrm>
          <a:off x="2031999" y="4368800"/>
          <a:ext cx="40640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>
              <a:ea typeface="Trebuchet MS" panose="020B0603020202020204" pitchFamily="34" charset="0"/>
              <a:cs typeface="Trebuchet MS" panose="020B0603020202020204" pitchFamily="34" charset="0"/>
            </a:rPr>
            <a:t>Abordagem</a:t>
          </a:r>
          <a:r>
            <a:rPr lang="pt-BR" sz="2400" kern="1200" spc="-17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400" kern="1200">
              <a:ea typeface="Trebuchet MS" panose="020B0603020202020204" pitchFamily="34" charset="0"/>
              <a:cs typeface="Trebuchet MS" panose="020B0603020202020204" pitchFamily="34" charset="0"/>
            </a:rPr>
            <a:t>técnico-política</a:t>
          </a:r>
          <a:r>
            <a:rPr lang="pt-BR" sz="2400" kern="1200" spc="-17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400" kern="1200">
              <a:ea typeface="Trebuchet MS" panose="020B0603020202020204" pitchFamily="34" charset="0"/>
              <a:cs typeface="Trebuchet MS" panose="020B0603020202020204" pitchFamily="34" charset="0"/>
            </a:rPr>
            <a:t>de</a:t>
          </a:r>
          <a:r>
            <a:rPr lang="pt-BR" sz="2400" kern="1200" spc="-17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2400" kern="1200">
              <a:ea typeface="Trebuchet MS" panose="020B0603020202020204" pitchFamily="34" charset="0"/>
              <a:cs typeface="Trebuchet MS" panose="020B0603020202020204" pitchFamily="34" charset="0"/>
            </a:rPr>
            <a:t>planejamento</a:t>
          </a:r>
          <a:r>
            <a:rPr lang="pt-BR" sz="2400" kern="1200" spc="-175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endParaRPr lang="pt-BR" sz="2400" kern="1200" dirty="0"/>
        </a:p>
      </dsp:txBody>
      <dsp:txXfrm>
        <a:off x="2031999" y="4368800"/>
        <a:ext cx="4064000" cy="1016000"/>
      </dsp:txXfrm>
    </dsp:sp>
    <dsp:sp modelId="{EB0A3C1D-F1D7-4AE9-81B5-A326F1C45FA7}">
      <dsp:nvSpPr>
        <dsp:cNvPr id="0" name=""/>
        <dsp:cNvSpPr/>
      </dsp:nvSpPr>
      <dsp:spPr>
        <a:xfrm>
          <a:off x="3920499" y="757632"/>
          <a:ext cx="1799432" cy="174350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Técnico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/>
            <a:t>expressa um conjunto de valores ideológicos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/>
            <a:t>não é exclusivamente objetivo ou isento</a:t>
          </a:r>
        </a:p>
      </dsp:txBody>
      <dsp:txXfrm>
        <a:off x="4184020" y="1012962"/>
        <a:ext cx="1272390" cy="1232841"/>
      </dsp:txXfrm>
    </dsp:sp>
    <dsp:sp modelId="{7CCED68B-FA16-4B78-8E71-E6B868530FA6}">
      <dsp:nvSpPr>
        <dsp:cNvPr id="0" name=""/>
        <dsp:cNvSpPr/>
      </dsp:nvSpPr>
      <dsp:spPr>
        <a:xfrm>
          <a:off x="2302208" y="394802"/>
          <a:ext cx="1524000" cy="1524000"/>
        </a:xfrm>
        <a:prstGeom prst="ellipse">
          <a:avLst/>
        </a:prstGeom>
        <a:gradFill rotWithShape="0">
          <a:gsLst>
            <a:gs pos="0">
              <a:schemeClr val="accent4">
                <a:hueOff val="5862453"/>
                <a:satOff val="19628"/>
                <a:lumOff val="-195"/>
                <a:alphaOff val="0"/>
                <a:tint val="60000"/>
                <a:lumMod val="104000"/>
              </a:schemeClr>
            </a:gs>
            <a:gs pos="100000">
              <a:schemeClr val="accent4">
                <a:hueOff val="5862453"/>
                <a:satOff val="19628"/>
                <a:lumOff val="-195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Político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50" kern="1200" dirty="0"/>
            <a:t>possui racionalidade. </a:t>
          </a:r>
        </a:p>
      </dsp:txBody>
      <dsp:txXfrm>
        <a:off x="2525393" y="617987"/>
        <a:ext cx="1077630" cy="1077630"/>
      </dsp:txXfrm>
    </dsp:sp>
    <dsp:sp modelId="{49524F7D-C1A5-4D22-ACF2-D6966CF400DF}">
      <dsp:nvSpPr>
        <dsp:cNvPr id="0" name=""/>
        <dsp:cNvSpPr/>
      </dsp:nvSpPr>
      <dsp:spPr>
        <a:xfrm>
          <a:off x="1693333" y="33866"/>
          <a:ext cx="4741333" cy="379306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C30921-4E7F-4F64-B7B6-6A26714B6A66}">
      <dsp:nvSpPr>
        <dsp:cNvPr id="0" name=""/>
        <dsp:cNvSpPr/>
      </dsp:nvSpPr>
      <dsp:spPr>
        <a:xfrm>
          <a:off x="2631024" y="0"/>
          <a:ext cx="3611438" cy="361154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572B11-CD65-42E3-B262-880A0B40F451}">
      <dsp:nvSpPr>
        <dsp:cNvPr id="0" name=""/>
        <dsp:cNvSpPr/>
      </dsp:nvSpPr>
      <dsp:spPr>
        <a:xfrm>
          <a:off x="3428642" y="1307524"/>
          <a:ext cx="2014898" cy="1007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nem</a:t>
          </a:r>
          <a:r>
            <a:rPr lang="pt-BR" sz="18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tudo</a:t>
          </a:r>
          <a:r>
            <a:rPr lang="pt-BR" sz="18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que</a:t>
          </a:r>
          <a:r>
            <a:rPr lang="pt-BR" sz="18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é</a:t>
          </a:r>
          <a:r>
            <a:rPr lang="pt-BR" sz="1800" kern="1200" spc="-15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b="1" kern="1200" dirty="0">
              <a:ea typeface="Trebuchet MS" panose="020B0603020202020204" pitchFamily="34" charset="0"/>
              <a:cs typeface="Trebuchet MS" panose="020B0603020202020204" pitchFamily="34" charset="0"/>
            </a:rPr>
            <a:t>politicamente</a:t>
          </a:r>
          <a:r>
            <a:rPr lang="pt-BR" sz="18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desejável</a:t>
          </a:r>
          <a:r>
            <a:rPr lang="pt-BR" sz="1800" kern="1200" spc="-15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é</a:t>
          </a:r>
          <a:r>
            <a:rPr lang="pt-BR" sz="18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b="1" kern="1200" dirty="0">
              <a:ea typeface="Trebuchet MS" panose="020B0603020202020204" pitchFamily="34" charset="0"/>
              <a:cs typeface="Trebuchet MS" panose="020B0603020202020204" pitchFamily="34" charset="0"/>
            </a:rPr>
            <a:t>tecnicamente</a:t>
          </a:r>
          <a:r>
            <a:rPr lang="pt-BR" sz="18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exequível</a:t>
          </a:r>
          <a:endParaRPr lang="pt-BR" sz="1800" kern="1200" dirty="0"/>
        </a:p>
      </dsp:txBody>
      <dsp:txXfrm>
        <a:off x="3428642" y="1307524"/>
        <a:ext cx="2014898" cy="1007330"/>
      </dsp:txXfrm>
    </dsp:sp>
    <dsp:sp modelId="{A0B7B1BA-C31A-4331-809C-2AF6FE8BB8AE}">
      <dsp:nvSpPr>
        <dsp:cNvPr id="0" name=""/>
        <dsp:cNvSpPr/>
      </dsp:nvSpPr>
      <dsp:spPr>
        <a:xfrm>
          <a:off x="1885537" y="2314854"/>
          <a:ext cx="3102500" cy="3103812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4">
            <a:hueOff val="5862453"/>
            <a:satOff val="19628"/>
            <a:lumOff val="-19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3FD03-C7D6-4720-983D-CA892B08C925}">
      <dsp:nvSpPr>
        <dsp:cNvPr id="0" name=""/>
        <dsp:cNvSpPr/>
      </dsp:nvSpPr>
      <dsp:spPr>
        <a:xfrm>
          <a:off x="2421193" y="3386666"/>
          <a:ext cx="2014898" cy="1007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nem</a:t>
          </a:r>
          <a:r>
            <a:rPr lang="pt-BR" sz="18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tudo</a:t>
          </a:r>
          <a:r>
            <a:rPr lang="pt-BR" sz="1800" kern="12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o</a:t>
          </a:r>
          <a:r>
            <a:rPr lang="pt-BR" sz="1800" kern="12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que</a:t>
          </a:r>
          <a:r>
            <a:rPr lang="pt-BR" sz="18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seria</a:t>
          </a:r>
          <a:r>
            <a:rPr lang="pt-BR" sz="1800" kern="12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b="1" kern="1200" dirty="0">
              <a:ea typeface="Trebuchet MS" panose="020B0603020202020204" pitchFamily="34" charset="0"/>
              <a:cs typeface="Trebuchet MS" panose="020B0603020202020204" pitchFamily="34" charset="0"/>
            </a:rPr>
            <a:t>tecnicamente</a:t>
          </a:r>
          <a:r>
            <a:rPr lang="pt-BR" sz="1800" kern="12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viável</a:t>
          </a:r>
          <a:r>
            <a:rPr lang="pt-BR" sz="1800" kern="12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é</a:t>
          </a:r>
          <a:r>
            <a:rPr lang="pt-BR" sz="1800" kern="1200" spc="-150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b="1" kern="1200" dirty="0">
              <a:ea typeface="Trebuchet MS" panose="020B0603020202020204" pitchFamily="34" charset="0"/>
              <a:cs typeface="Trebuchet MS" panose="020B0603020202020204" pitchFamily="34" charset="0"/>
            </a:rPr>
            <a:t>politicamente</a:t>
          </a:r>
          <a:r>
            <a:rPr lang="pt-BR" sz="1800" kern="1200" spc="-145" dirty="0">
              <a:ea typeface="Trebuchet MS" panose="020B0603020202020204" pitchFamily="34" charset="0"/>
              <a:cs typeface="Trebuchet MS" panose="020B0603020202020204" pitchFamily="34" charset="0"/>
            </a:rPr>
            <a:t> </a:t>
          </a:r>
          <a:r>
            <a:rPr lang="pt-BR" sz="1800" kern="1200" dirty="0">
              <a:ea typeface="Trebuchet MS" panose="020B0603020202020204" pitchFamily="34" charset="0"/>
              <a:cs typeface="Trebuchet MS" panose="020B0603020202020204" pitchFamily="34" charset="0"/>
            </a:rPr>
            <a:t>legítimo.</a:t>
          </a:r>
        </a:p>
      </dsp:txBody>
      <dsp:txXfrm>
        <a:off x="2421193" y="3386666"/>
        <a:ext cx="2014898" cy="1007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2C136-98C6-42DE-88B6-49FD78E9D0D5}" type="datetimeFigureOut">
              <a:rPr lang="pt-BR" smtClean="0"/>
              <a:t>03/05/2018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EC36B-2C93-4374-A482-B006731B07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871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1297-4452-432A-9AE9-154A93AE41EE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62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4338-189E-4439-BED7-99F6EAAAC59E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6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0589-9F53-4FD1-8A17-A9426449808F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58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DE6B-A211-4084-8158-5D69CAA210AE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41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EDF0-0C64-4054-AD71-8E9102B5E448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1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2D83-2F00-41F5-BB8F-0CA6A7C589B8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418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66F3-ABDF-4E8D-B84B-0045BF9B8183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54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AD07B-4B4A-4BB3-A3C8-71C622173FDF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50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26FB3-E2F7-47D6-A0CB-CDDF46399C6D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6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56E1-0CB4-4E83-B4B5-BDB8CA2468D2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4B4B-FECB-46B8-B020-46A24A0CE592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74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B553-E48D-4A51-817C-6F6E5ECC7429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08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F2BC-66EC-45DF-B563-33D27A235C27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47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ADDA-FA0E-4FD7-94A4-9ABC982D215F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2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717F-2E44-4AFA-B9FC-664740911A98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39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385F-7298-44C4-9C47-CEC39930F1F1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41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3A3-BD4D-4B5C-97BA-683D2A573B26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53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F98B4F1-C2EA-4731-837C-B1111C5DCDCB}" type="datetime1">
              <a:rPr lang="en-US" smtClean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4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  <p:sldLayoutId id="2147483908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ds.gov.b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ep.gov.br/" TargetMode="External"/><Relationship Id="rId3" Type="http://schemas.openxmlformats.org/officeDocument/2006/relationships/hyperlink" Target="http://www.ipea.gov.br/" TargetMode="External"/><Relationship Id="rId7" Type="http://schemas.openxmlformats.org/officeDocument/2006/relationships/hyperlink" Target="http://www.cidades.gov.br/" TargetMode="External"/><Relationship Id="rId2" Type="http://schemas.openxmlformats.org/officeDocument/2006/relationships/hyperlink" Target="http://www.ibge.gov.b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tasus.gov.br/" TargetMode="External"/><Relationship Id="rId11" Type="http://schemas.openxmlformats.org/officeDocument/2006/relationships/hyperlink" Target="http://www.mds.gov.br/" TargetMode="External"/><Relationship Id="rId5" Type="http://schemas.openxmlformats.org/officeDocument/2006/relationships/hyperlink" Target="http://www.pnud.org.br/" TargetMode="External"/><Relationship Id="rId10" Type="http://schemas.openxmlformats.org/officeDocument/2006/relationships/hyperlink" Target="http://www.mte.gov.br/" TargetMode="External"/><Relationship Id="rId4" Type="http://schemas.openxmlformats.org/officeDocument/2006/relationships/hyperlink" Target="http://www.anipes.org.br/" TargetMode="External"/><Relationship Id="rId9" Type="http://schemas.openxmlformats.org/officeDocument/2006/relationships/hyperlink" Target="http://www.previd&#234;ncia.gov.br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AE2C97-A643-443B-9CE5-D5743923A5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Indicadores no planejamento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E66D67-3FEB-410E-A4C8-C1578D950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2616198"/>
          </a:xfrm>
        </p:spPr>
        <p:txBody>
          <a:bodyPr>
            <a:normAutofit fontScale="85000" lnSpcReduction="10000"/>
          </a:bodyPr>
          <a:lstStyle/>
          <a:p>
            <a:r>
              <a:rPr lang="pt-BR" b="1" dirty="0"/>
              <a:t>Prof. Ricardo Dagnino</a:t>
            </a:r>
          </a:p>
          <a:p>
            <a:r>
              <a:rPr lang="pt-BR" b="1" dirty="0"/>
              <a:t>Departamento Interdisciplinar</a:t>
            </a:r>
          </a:p>
          <a:p>
            <a:r>
              <a:rPr lang="pt-BR" b="1" dirty="0"/>
              <a:t>Universidade Federal do Rio Grande do Sul</a:t>
            </a:r>
            <a:endParaRPr lang="pt-BR" b="1" i="1" dirty="0"/>
          </a:p>
          <a:p>
            <a:r>
              <a:rPr lang="pt-BR" i="1" dirty="0"/>
              <a:t>Nota: apresentação baseada no capítulo “Indicadores no planejamento público” de Paulo Jannuzzi (2010), publicado no livro “População e Cidades: subsídios para o planejamento e para as políticas sociais”  organizado por Rosana BAENINGER (Campinas: Núcleo de Estudos de População-Nepo/Unicamp; Brasília: UNFPA, 2010.) 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281B568-B7E1-4BDE-B554-3933958E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74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AE3220-3C45-4092-9707-E5135941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783" y="1665027"/>
            <a:ext cx="4095969" cy="4495306"/>
          </a:xfrm>
        </p:spPr>
        <p:txBody>
          <a:bodyPr numCol="1">
            <a:normAutofit fontScale="92500"/>
          </a:bodyPr>
          <a:lstStyle/>
          <a:p>
            <a:r>
              <a:rPr lang="pt-BR" sz="3200" dirty="0"/>
              <a:t>Atividades de planejamento no setor público no país vem sendo revalorizadas, </a:t>
            </a:r>
          </a:p>
          <a:p>
            <a:pPr marL="457200" lvl="1" indent="0">
              <a:buNone/>
            </a:pPr>
            <a:r>
              <a:rPr lang="pt-BR" sz="2800" dirty="0"/>
              <a:t>ainda que com matizes e ênfases diferenciadas </a:t>
            </a:r>
          </a:p>
          <a:p>
            <a:pPr marL="457200" lvl="1" indent="0">
              <a:buNone/>
            </a:pPr>
            <a:r>
              <a:rPr lang="pt-BR" sz="2800" dirty="0"/>
              <a:t>nos diferentes contextos regionais e âmbitos de governo.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0ED1662-5A9C-43AD-9122-84ED72FFEC0E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2. Marco conceitual sobre Planejamento</a:t>
            </a:r>
            <a:endParaRPr lang="pt-BR" sz="2800" b="1" dirty="0"/>
          </a:p>
        </p:txBody>
      </p:sp>
      <p:sp>
        <p:nvSpPr>
          <p:cNvPr id="5" name="Título 6">
            <a:extLst>
              <a:ext uri="{FF2B5EF4-FFF2-40B4-BE49-F238E27FC236}">
                <a16:creationId xmlns:a16="http://schemas.microsoft.com/office/drawing/2014/main" id="{082C6F91-3DA3-4A4D-A646-D3124836932B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Anos 2000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4F0B7117-8319-40FD-AB56-F78C6202F4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8789750"/>
              </p:ext>
            </p:extLst>
          </p:nvPr>
        </p:nvGraphicFramePr>
        <p:xfrm>
          <a:off x="4075659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DA914941-C4C2-4A08-8A6D-A49223EF0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8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C1B443-5663-4267-B4DC-DB92F0A361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1AC1B443-5663-4267-B4DC-DB92F0A361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D938F9-701E-499C-A799-7B4A61D25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3AD938F9-701E-499C-A799-7B4A61D25C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526A17F-BC9D-40F8-A0E6-C239D3A481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8526A17F-BC9D-40F8-A0E6-C239D3A481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37A8F4-A5B9-485F-9419-840D5BA41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graphicEl>
                                              <a:dgm id="{E937A8F4-A5B9-485F-9419-840D5BA411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A0ED1662-5A9C-43AD-9122-84ED72FFEC0E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2. Marco conceitual sobre Planejamento</a:t>
            </a:r>
            <a:endParaRPr lang="pt-BR" sz="2800" b="1" dirty="0"/>
          </a:p>
        </p:txBody>
      </p:sp>
      <p:sp>
        <p:nvSpPr>
          <p:cNvPr id="5" name="Título 6">
            <a:extLst>
              <a:ext uri="{FF2B5EF4-FFF2-40B4-BE49-F238E27FC236}">
                <a16:creationId xmlns:a16="http://schemas.microsoft.com/office/drawing/2014/main" id="{082C6F91-3DA3-4A4D-A646-D3124836932B}"/>
              </a:ext>
            </a:extLst>
          </p:cNvPr>
          <p:cNvSpPr txBox="1">
            <a:spLocks/>
          </p:cNvSpPr>
          <p:nvPr/>
        </p:nvSpPr>
        <p:spPr>
          <a:xfrm>
            <a:off x="3098043" y="697667"/>
            <a:ext cx="6695532" cy="142354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Anos 2000...</a:t>
            </a:r>
          </a:p>
          <a:p>
            <a:r>
              <a:rPr lang="pt-BR" sz="3200" dirty="0"/>
              <a:t>Não se trata do resgate do Planejamento nos moldes tradicionais: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EFAAAAFB-3829-45ED-9650-6BAFD891B2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020422"/>
              </p:ext>
            </p:extLst>
          </p:nvPr>
        </p:nvGraphicFramePr>
        <p:xfrm>
          <a:off x="1457017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tângulo 8">
            <a:extLst>
              <a:ext uri="{FF2B5EF4-FFF2-40B4-BE49-F238E27FC236}">
                <a16:creationId xmlns:a16="http://schemas.microsoft.com/office/drawing/2014/main" id="{45ECD194-DADE-4F3C-AE71-A4BEE289FDBB}"/>
              </a:ext>
            </a:extLst>
          </p:cNvPr>
          <p:cNvSpPr/>
          <p:nvPr/>
        </p:nvSpPr>
        <p:spPr>
          <a:xfrm>
            <a:off x="6731473" y="6160333"/>
            <a:ext cx="3511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t-BR" dirty="0"/>
              <a:t>(DAGNINO, 2009; DE TONI, 2009). 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B2F0E00E-9D2E-4EC6-A8A9-67321817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594C06C-4A76-4A1B-B4E7-703DF9AF4B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0594C06C-4A76-4A1B-B4E7-703DF9AF4B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3BEDA2C-D79B-4241-A489-269ACB1B71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73BEDA2C-D79B-4241-A489-269ACB1B71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3333FF8-BCB9-42FC-9A84-94EDE7C46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B3333FF8-BCB9-42FC-9A84-94EDE7C465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EB17746-023F-4FF0-A8E1-9FF432ABA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dgm id="{CEB17746-023F-4FF0-A8E1-9FF432ABAA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8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AE3220-3C45-4092-9707-E5135941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388358"/>
            <a:ext cx="10416538" cy="3548418"/>
          </a:xfrm>
        </p:spPr>
        <p:txBody>
          <a:bodyPr numCol="3">
            <a:normAutofit fontScale="85000" lnSpcReduction="10000"/>
          </a:bodyPr>
          <a:lstStyle/>
          <a:p>
            <a:r>
              <a:rPr lang="pt-BR" sz="3600" dirty="0"/>
              <a:t>Com mais visão das estratégias a perseguir e mais situado no contexto dinâmico da Gestão Pública.</a:t>
            </a:r>
          </a:p>
          <a:p>
            <a:endParaRPr lang="pt-BR" sz="3600" spc="-15" dirty="0">
              <a:solidFill>
                <a:srgbClr val="231F20"/>
              </a:solidFill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r>
              <a:rPr lang="pt-BR" sz="3600" spc="-1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Não se trata também de um planejamento centralizado no Ministério ou Secretarias de Planejamento.</a:t>
            </a:r>
          </a:p>
          <a:p>
            <a:r>
              <a:rPr lang="pt-BR" sz="3600" spc="-1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É necessariamente setorial ou idealmente </a:t>
            </a:r>
            <a:r>
              <a:rPr lang="pt-BR" sz="3600" spc="-15" dirty="0" err="1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inter-setorial</a:t>
            </a:r>
            <a:r>
              <a:rPr lang="pt-BR" sz="3600" spc="-1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(face a </a:t>
            </a:r>
            <a:r>
              <a:rPr lang="pt-BR" sz="3600" spc="-15" dirty="0" err="1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multicausalidade</a:t>
            </a:r>
            <a:r>
              <a:rPr lang="pt-BR" sz="3600" spc="-1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das questões sociais). </a:t>
            </a:r>
            <a:endParaRPr lang="pt-BR" sz="36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0ED1662-5A9C-43AD-9122-84ED72FFEC0E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2. Marco conceitual sobre Planejamento</a:t>
            </a:r>
            <a:endParaRPr lang="pt-BR" sz="2800" b="1" dirty="0"/>
          </a:p>
        </p:txBody>
      </p:sp>
      <p:sp>
        <p:nvSpPr>
          <p:cNvPr id="5" name="Título 6">
            <a:extLst>
              <a:ext uri="{FF2B5EF4-FFF2-40B4-BE49-F238E27FC236}">
                <a16:creationId xmlns:a16="http://schemas.microsoft.com/office/drawing/2014/main" id="{082C6F91-3DA3-4A4D-A646-D3124836932B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142354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Anos 2000...</a:t>
            </a:r>
          </a:p>
          <a:p>
            <a:r>
              <a:rPr lang="pt-BR" sz="3200" b="1" dirty="0"/>
              <a:t>Outra forma de planejamento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DCC87FD-1F87-4377-99A4-B0BC834E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6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45C9F89-553C-4957-9079-B8AD054FF69D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2. Marco conceitual sobre Planejamento</a:t>
            </a:r>
            <a:endParaRPr lang="pt-BR" sz="2800" b="1" dirty="0"/>
          </a:p>
        </p:txBody>
      </p:sp>
      <p:sp>
        <p:nvSpPr>
          <p:cNvPr id="9" name="Título 6">
            <a:extLst>
              <a:ext uri="{FF2B5EF4-FFF2-40B4-BE49-F238E27FC236}">
                <a16:creationId xmlns:a16="http://schemas.microsoft.com/office/drawing/2014/main" id="{B62885BA-56F1-4419-9D45-8E97989DA233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142354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Anos 2000</a:t>
            </a:r>
          </a:p>
          <a:p>
            <a:r>
              <a:rPr lang="pt-BR" sz="3200" b="1" dirty="0"/>
              <a:t>Planejamento Situacional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7560D2B-B14B-4A77-9001-63C321232035}"/>
              </a:ext>
            </a:extLst>
          </p:cNvPr>
          <p:cNvSpPr/>
          <p:nvPr/>
        </p:nvSpPr>
        <p:spPr>
          <a:xfrm>
            <a:off x="1087421" y="3123075"/>
            <a:ext cx="2488292" cy="1241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6380" marR="64770" indent="215900">
              <a:lnSpc>
                <a:spcPct val="111000"/>
              </a:lnSpc>
              <a:spcAft>
                <a:spcPts val="0"/>
              </a:spcAft>
            </a:pPr>
            <a:r>
              <a:rPr lang="pt-BR" spc="-7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O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técnico</a:t>
            </a:r>
            <a:r>
              <a:rPr lang="pt-BR" spc="-7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deve</a:t>
            </a:r>
            <a:r>
              <a:rPr lang="pt-BR" spc="-7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se</a:t>
            </a:r>
            <a:r>
              <a:rPr lang="pt-BR" spc="-7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valer</a:t>
            </a:r>
            <a:r>
              <a:rPr lang="pt-BR" spc="-7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de</a:t>
            </a:r>
            <a:r>
              <a:rPr lang="pt-BR" spc="-7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um</a:t>
            </a:r>
            <a:r>
              <a:rPr lang="pt-BR" spc="-7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conjunto</a:t>
            </a:r>
            <a:r>
              <a:rPr lang="pt-BR" spc="-7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diverso</a:t>
            </a:r>
            <a:r>
              <a:rPr lang="pt-BR" spc="-7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de técnicas </a:t>
            </a:r>
            <a:r>
              <a:rPr lang="pt-BR" sz="1400" spc="-1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(CKAGNAZAROFF,</a:t>
            </a:r>
            <a:r>
              <a:rPr lang="pt-BR" sz="1400" spc="-15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sz="140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2004): </a:t>
            </a:r>
            <a:endParaRPr lang="pt-BR" dirty="0"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89E71EE-0625-4D14-B1B7-6262CA101D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9022442"/>
              </p:ext>
            </p:extLst>
          </p:nvPr>
        </p:nvGraphicFramePr>
        <p:xfrm>
          <a:off x="3860800" y="2382295"/>
          <a:ext cx="8128000" cy="4359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BAEB014-D902-4180-BF01-6E7603101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05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141D0C0-57BA-4A93-9D52-CBF3320D3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B141D0C0-57BA-4A93-9D52-CBF3320D32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919FD1-43F3-450F-9586-21CE43166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92919FD1-43F3-450F-9586-21CE43166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D64662-4264-4BFF-868A-B29116F443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8CD64662-4264-4BFF-868A-B29116F443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308B835-112F-4BF7-84FF-7F977063F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E308B835-112F-4BF7-84FF-7F977063F7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Graphic spid="2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45C9F89-553C-4957-9079-B8AD054FF69D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2. Marco conceitual sobre Planejamento</a:t>
            </a:r>
            <a:endParaRPr lang="pt-BR" sz="2800" b="1" dirty="0"/>
          </a:p>
        </p:txBody>
      </p:sp>
      <p:sp>
        <p:nvSpPr>
          <p:cNvPr id="9" name="Título 6">
            <a:extLst>
              <a:ext uri="{FF2B5EF4-FFF2-40B4-BE49-F238E27FC236}">
                <a16:creationId xmlns:a16="http://schemas.microsoft.com/office/drawing/2014/main" id="{B62885BA-56F1-4419-9D45-8E97989DA233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Anos 2000</a:t>
            </a:r>
          </a:p>
          <a:p>
            <a:r>
              <a:rPr lang="pt-BR" sz="3200" dirty="0"/>
              <a:t>Abordagem técnico-política de planejamento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7560D2B-B14B-4A77-9001-63C321232035}"/>
              </a:ext>
            </a:extLst>
          </p:cNvPr>
          <p:cNvSpPr/>
          <p:nvPr/>
        </p:nvSpPr>
        <p:spPr>
          <a:xfrm>
            <a:off x="1575284" y="2929600"/>
            <a:ext cx="2887534" cy="99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6380" marR="64770" indent="215900">
              <a:lnSpc>
                <a:spcPct val="111000"/>
              </a:lnSpc>
            </a:pP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Não</a:t>
            </a:r>
            <a:r>
              <a:rPr lang="pt-BR" spc="-9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há</a:t>
            </a:r>
            <a:r>
              <a:rPr lang="pt-BR" spc="-9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prevalência</a:t>
            </a:r>
            <a:r>
              <a:rPr lang="pt-BR" spc="-9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do</a:t>
            </a:r>
            <a:r>
              <a:rPr lang="pt-BR" spc="-9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critério</a:t>
            </a:r>
            <a:r>
              <a:rPr lang="pt-BR" spc="-9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técnico</a:t>
            </a:r>
            <a:r>
              <a:rPr lang="pt-BR" spc="-90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sobre</a:t>
            </a:r>
            <a:r>
              <a:rPr lang="pt-BR" spc="-9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o</a:t>
            </a:r>
            <a:r>
              <a:rPr lang="pt-BR" spc="-9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político.</a:t>
            </a:r>
            <a:r>
              <a:rPr lang="pt-BR" spc="-95" dirty="0">
                <a:solidFill>
                  <a:srgbClr val="231F2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7EE71B8A-2027-49F4-908B-012D1E8451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9247759"/>
              </p:ext>
            </p:extLst>
          </p:nvPr>
        </p:nvGraphicFramePr>
        <p:xfrm>
          <a:off x="3287594" y="155501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F793375-FA78-4CF2-9981-7D533F75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9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45C9F89-553C-4957-9079-B8AD054FF69D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2. Marco conceitual sobre Planejamento</a:t>
            </a:r>
            <a:endParaRPr lang="pt-BR" sz="2800" b="1" dirty="0"/>
          </a:p>
        </p:txBody>
      </p:sp>
      <p:sp>
        <p:nvSpPr>
          <p:cNvPr id="9" name="Título 6">
            <a:extLst>
              <a:ext uri="{FF2B5EF4-FFF2-40B4-BE49-F238E27FC236}">
                <a16:creationId xmlns:a16="http://schemas.microsoft.com/office/drawing/2014/main" id="{B62885BA-56F1-4419-9D45-8E97989DA233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Anos 2000</a:t>
            </a:r>
          </a:p>
          <a:p>
            <a:r>
              <a:rPr lang="pt-BR" sz="3200" dirty="0"/>
              <a:t>Premissa da abordagem técnico-política de planejamento 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780008A1-7880-4A66-AAC2-B55324FBC2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4724038"/>
              </p:ext>
            </p:extLst>
          </p:nvPr>
        </p:nvGraphicFramePr>
        <p:xfrm>
          <a:off x="300099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A9253676-E108-4E70-AAEA-2A8A7FE62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35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C30921-4E7F-4F64-B7B6-6A26714B6A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1C30921-4E7F-4F64-B7B6-6A26714B6A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572B11-CD65-42E3-B262-880A0B40F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D9572B11-CD65-42E3-B262-880A0B40F4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B7B1BA-C31A-4331-809C-2AF6FE8BB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A0B7B1BA-C31A-4331-809C-2AF6FE8BB8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D3FD03-C7D6-4720-983D-CA892B08C9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1AD3FD03-C7D6-4720-983D-CA892B08C9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45C9F89-553C-4957-9079-B8AD054FF69D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3. Indicadores para diagnósticos</a:t>
            </a:r>
            <a:endParaRPr lang="pt-BR" sz="2800" b="1" dirty="0"/>
          </a:p>
        </p:txBody>
      </p:sp>
      <p:sp>
        <p:nvSpPr>
          <p:cNvPr id="9" name="Título 6">
            <a:extLst>
              <a:ext uri="{FF2B5EF4-FFF2-40B4-BE49-F238E27FC236}">
                <a16:creationId xmlns:a16="http://schemas.microsoft.com/office/drawing/2014/main" id="{B62885BA-56F1-4419-9D45-8E97989DA233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Elaboração de diagnósticos</a:t>
            </a:r>
            <a:endParaRPr lang="pt-BR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5D172EA-8FE2-4B74-AC6D-C75FF3BA7150}"/>
              </a:ext>
            </a:extLst>
          </p:cNvPr>
          <p:cNvSpPr txBox="1"/>
          <p:nvPr/>
        </p:nvSpPr>
        <p:spPr>
          <a:xfrm>
            <a:off x="1457325" y="1573975"/>
            <a:ext cx="10734675" cy="163121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pt-BR" sz="2000" dirty="0"/>
              <a:t>Na elaboração de diagnósticos empregam-se informações de várias áreas temáticas analíticas ou de atuação governamental.</a:t>
            </a:r>
          </a:p>
          <a:p>
            <a:endParaRPr lang="pt-BR" sz="2000" dirty="0"/>
          </a:p>
          <a:p>
            <a:endParaRPr lang="pt-BR" sz="2000" dirty="0"/>
          </a:p>
          <a:p>
            <a:r>
              <a:rPr lang="pt-BR" sz="2000" dirty="0"/>
              <a:t>Por exemplo, para desenvolver programas no campo da Educação Básica é preciso conhecer fatores que certamente podem afetar ou potencializar as ações programáticas específicas: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10B576A-7ADF-4B8B-ADBD-EB161D3A53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4836979"/>
              </p:ext>
            </p:extLst>
          </p:nvPr>
        </p:nvGraphicFramePr>
        <p:xfrm>
          <a:off x="2320293" y="3113129"/>
          <a:ext cx="8854983" cy="3490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908E938-4BA8-485A-B1E2-83CDC264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71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664BA8C-6AA1-412A-A305-4B12C1B4C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2664BA8C-6AA1-412A-A305-4B12C1B4C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2AA5AA-BDF0-4008-8565-749C7A001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D62AA5AA-BDF0-4008-8565-749C7A001C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78D287F-A95D-42D0-989A-496EB4996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graphicEl>
                                              <a:dgm id="{078D287F-A95D-42D0-989A-496EB49962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1715BB8-ECEF-4CCF-B7F4-6DCA7E597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graphicEl>
                                              <a:dgm id="{51715BB8-ECEF-4CCF-B7F4-6DCA7E597D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9E8AB0-4489-4E2F-AE76-2D9767ACB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dgm id="{179E8AB0-4489-4E2F-AE76-2D9767ACB3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8B5CF5C-25D9-49E5-9A85-58415B8ED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graphicEl>
                                              <a:dgm id="{28B5CF5C-25D9-49E5-9A85-58415B8ED2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build="p"/>
      <p:bldGraphic spid="2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45C9F89-553C-4957-9079-B8AD054FF69D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3. Uso de indicadores</a:t>
            </a:r>
            <a:endParaRPr lang="pt-BR" sz="2800" b="1" dirty="0"/>
          </a:p>
        </p:txBody>
      </p:sp>
      <p:sp>
        <p:nvSpPr>
          <p:cNvPr id="9" name="Título 6">
            <a:extLst>
              <a:ext uri="{FF2B5EF4-FFF2-40B4-BE49-F238E27FC236}">
                <a16:creationId xmlns:a16="http://schemas.microsoft.com/office/drawing/2014/main" id="{B62885BA-56F1-4419-9D45-8E97989DA233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Característica de um bom diagnóstico</a:t>
            </a:r>
            <a:endParaRPr lang="pt-BR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5D172EA-8FE2-4B74-AC6D-C75FF3BA7150}"/>
              </a:ext>
            </a:extLst>
          </p:cNvPr>
          <p:cNvSpPr txBox="1"/>
          <p:nvPr/>
        </p:nvSpPr>
        <p:spPr>
          <a:xfrm>
            <a:off x="1955086" y="2169994"/>
            <a:ext cx="9167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Deve contemplar o levantamento de informações sobre as características do público-alvo: 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DB5E723-3F65-421D-8192-0723579D74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3663215"/>
              </p:ext>
            </p:extLst>
          </p:nvPr>
        </p:nvGraphicFramePr>
        <p:xfrm>
          <a:off x="2032000" y="3000992"/>
          <a:ext cx="8128000" cy="3137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2A7FF272-9298-4B7C-A4AB-4F5BB8B7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1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153366-CAA7-4442-BEAC-BA70C69D1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9153366-CAA7-4442-BEAC-BA70C69D1E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14F01B-D71B-4805-A008-9C13AA16E2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F14F01B-D71B-4805-A008-9C13AA16E2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B5182A-E500-44A6-924B-83412D55B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29B5182A-E500-44A6-924B-83412D55B6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2BA9A0-BE58-4BBF-85C4-80531FF78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1C2BA9A0-BE58-4BBF-85C4-80531FF78E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Graphic spid="4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45C9F89-553C-4957-9079-B8AD054FF69D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3. Uso de indicadores</a:t>
            </a:r>
            <a:endParaRPr lang="pt-BR" sz="2800" b="1" dirty="0"/>
          </a:p>
        </p:txBody>
      </p:sp>
      <p:sp>
        <p:nvSpPr>
          <p:cNvPr id="9" name="Título 6">
            <a:extLst>
              <a:ext uri="{FF2B5EF4-FFF2-40B4-BE49-F238E27FC236}">
                <a16:creationId xmlns:a16="http://schemas.microsoft.com/office/drawing/2014/main" id="{B62885BA-56F1-4419-9D45-8E97989DA233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Indicadores são como fotografias</a:t>
            </a:r>
            <a:endParaRPr lang="pt-BR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5D172EA-8FE2-4B74-AC6D-C75FF3BA7150}"/>
              </a:ext>
            </a:extLst>
          </p:cNvPr>
          <p:cNvSpPr txBox="1"/>
          <p:nvPr/>
        </p:nvSpPr>
        <p:spPr>
          <a:xfrm>
            <a:off x="1699510" y="2127132"/>
            <a:ext cx="10187690" cy="4524315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/>
              <a:t>Tal como as fotografias, os indicadores procuram retratar um aspecto da realidade.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/>
              <a:t>Fotos reduzem a tridimensionalidade da realidade para o plano bidimensional do papel fotográfico.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/>
              <a:t>A imagem captada no indicador é também uma redução da realidade, isto é, uma representação simplificada de um aspecto da mesma.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8D835C79-774C-458B-A6F7-F945986F2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2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45C9F89-553C-4957-9079-B8AD054FF69D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3. Uso de indicadores</a:t>
            </a:r>
            <a:endParaRPr lang="pt-BR" sz="2800" b="1" dirty="0"/>
          </a:p>
        </p:txBody>
      </p:sp>
      <p:sp>
        <p:nvSpPr>
          <p:cNvPr id="9" name="Título 6">
            <a:extLst>
              <a:ext uri="{FF2B5EF4-FFF2-40B4-BE49-F238E27FC236}">
                <a16:creationId xmlns:a16="http://schemas.microsoft.com/office/drawing/2014/main" id="{B62885BA-56F1-4419-9D45-8E97989DA233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Característica de um bom diagnóstico</a:t>
            </a:r>
            <a:endParaRPr lang="pt-BR" sz="3200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5E9DA50-4169-4D32-9BD3-7DB672B935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536932"/>
              </p:ext>
            </p:extLst>
          </p:nvPr>
        </p:nvGraphicFramePr>
        <p:xfrm>
          <a:off x="1514475" y="1171575"/>
          <a:ext cx="10401299" cy="5343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C8743871-2483-4F6C-9AF9-0E059F31A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5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184" y="3155324"/>
            <a:ext cx="10327939" cy="3886921"/>
          </a:xfrm>
        </p:spPr>
        <p:txBody>
          <a:bodyPr numCol="2">
            <a:normAutofit/>
          </a:bodyPr>
          <a:lstStyle/>
          <a:p>
            <a:r>
              <a:rPr lang="pt-BR" dirty="0"/>
              <a:t>Ex-Secretário Nacional de Avaliação e Gestão da Informação do Ministério do Desenvolvimento Social (MDS).</a:t>
            </a:r>
          </a:p>
          <a:p>
            <a:r>
              <a:rPr lang="pt-BR" dirty="0"/>
              <a:t>Professor da Escola Nacional de Ciências Estatísticas (ENCE-IBGE), vinculado ao Programa de Pós-Graduação em Estudos Populacionais e Pesquisas Sociais. </a:t>
            </a:r>
          </a:p>
          <a:p>
            <a:endParaRPr lang="pt-BR" dirty="0"/>
          </a:p>
          <a:p>
            <a:r>
              <a:rPr lang="pt-BR" dirty="0"/>
              <a:t>Graduado em Matemática Aplicada e Computacional pela Unicamp</a:t>
            </a:r>
          </a:p>
          <a:p>
            <a:r>
              <a:rPr lang="pt-BR" dirty="0"/>
              <a:t>Mestre em Administração Pública pela </a:t>
            </a:r>
            <a:r>
              <a:rPr lang="pt-BR" dirty="0" err="1"/>
              <a:t>Eaesp</a:t>
            </a:r>
            <a:r>
              <a:rPr lang="pt-BR" dirty="0"/>
              <a:t>/FGV</a:t>
            </a:r>
          </a:p>
          <a:p>
            <a:r>
              <a:rPr lang="pt-BR" dirty="0"/>
              <a:t>Doutor em Demografia pela Universidade Estadual de Campinas. </a:t>
            </a:r>
            <a:endParaRPr lang="pt-BR" sz="28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689F1F8-10A5-46A2-9DC7-596948DBA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43" y="299433"/>
            <a:ext cx="6338595" cy="1752599"/>
          </a:xfrm>
        </p:spPr>
        <p:txBody>
          <a:bodyPr>
            <a:normAutofit/>
          </a:bodyPr>
          <a:lstStyle/>
          <a:p>
            <a:r>
              <a:rPr lang="pt-BR" dirty="0"/>
              <a:t>Sobre o autor</a:t>
            </a:r>
            <a:br>
              <a:rPr lang="pt-BR" dirty="0"/>
            </a:br>
            <a:r>
              <a:rPr lang="pt-BR" b="1" dirty="0"/>
              <a:t>Paulo de Martino </a:t>
            </a:r>
            <a:r>
              <a:rPr lang="pt-BR" b="1" dirty="0" err="1"/>
              <a:t>Jannuzzi</a:t>
            </a:r>
            <a:endParaRPr lang="pt-BR" b="1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C1FFC1F-29B6-4EF8-B7AE-C059BCB3A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0523" y="161316"/>
            <a:ext cx="3657600" cy="243687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CFFBFA9-1579-4095-84B6-AA63E671BC1F}"/>
              </a:ext>
            </a:extLst>
          </p:cNvPr>
          <p:cNvSpPr txBox="1"/>
          <p:nvPr/>
        </p:nvSpPr>
        <p:spPr>
          <a:xfrm>
            <a:off x="8635374" y="2598192"/>
            <a:ext cx="2987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>
                <a:hlinkClick r:id="rId3"/>
              </a:rPr>
              <a:t>http://mds.gov.br</a:t>
            </a:r>
            <a:endParaRPr lang="pt-BR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E0F65FE2-5004-4886-80D7-A325787F4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0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64407"/>
            <a:ext cx="10018713" cy="3479106"/>
          </a:xfrm>
        </p:spPr>
        <p:txBody>
          <a:bodyPr numCol="2">
            <a:noAutofit/>
          </a:bodyPr>
          <a:lstStyle/>
          <a:p>
            <a:r>
              <a:rPr lang="pt-BR" sz="2800" dirty="0"/>
              <a:t>Após escolher os indicadores sociais relevantes, é preciso buscá-los nas fontes de dados e pesquisas indicadas ou, se necessário, computá-los. </a:t>
            </a:r>
          </a:p>
          <a:p>
            <a:endParaRPr lang="pt-BR" sz="2800" dirty="0"/>
          </a:p>
          <a:p>
            <a:endParaRPr lang="pt-BR" sz="2800" dirty="0"/>
          </a:p>
          <a:p>
            <a:r>
              <a:rPr lang="pt-BR" sz="2800" dirty="0"/>
              <a:t>A construção de indicadores a partir da combinação de dados e estatísticas provenientes de diferentes fontes e pesquisas, pode não ser tão simples.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9A1EA312-9AE5-4BE3-A821-B694A412D980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339963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4. Fontes de dados</a:t>
            </a:r>
            <a:endParaRPr lang="pt-BR" sz="2800" b="1" dirty="0"/>
          </a:p>
        </p:txBody>
      </p:sp>
      <p:sp>
        <p:nvSpPr>
          <p:cNvPr id="13" name="Título 6">
            <a:extLst>
              <a:ext uri="{FF2B5EF4-FFF2-40B4-BE49-F238E27FC236}">
                <a16:creationId xmlns:a16="http://schemas.microsoft.com/office/drawing/2014/main" id="{746CF68C-FA4B-4A58-A21D-5E3079ED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999" y="697667"/>
            <a:ext cx="6091575" cy="738266"/>
          </a:xfrm>
        </p:spPr>
        <p:txBody>
          <a:bodyPr>
            <a:normAutofit/>
          </a:bodyPr>
          <a:lstStyle/>
          <a:p>
            <a:r>
              <a:rPr lang="pt-BR" sz="3200" b="1" dirty="0"/>
              <a:t>Escolha, combinação e cálculo</a:t>
            </a:r>
            <a:endParaRPr lang="pt-BR" sz="3200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20A84F7-FA04-4FDA-989E-90AA81045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64407"/>
            <a:ext cx="10018713" cy="1866685"/>
          </a:xfrm>
        </p:spPr>
        <p:txBody>
          <a:bodyPr numCol="2">
            <a:normAutofit/>
          </a:bodyPr>
          <a:lstStyle/>
          <a:p>
            <a:r>
              <a:rPr lang="pt-BR" dirty="0"/>
              <a:t>Em termos algébricos, o cálculo da taxa é bastante simples.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Trata de uma razão entre o total de óbitos de crianças até um ano e o total de crianças nascidas vivas ao longo do mesmo ano de referência.</a:t>
            </a:r>
          </a:p>
          <a:p>
            <a:endParaRPr lang="pt-BR" dirty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9A1EA312-9AE5-4BE3-A821-B694A412D980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339963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4. Fontes de dados</a:t>
            </a:r>
            <a:endParaRPr lang="pt-BR" sz="2800" b="1" dirty="0"/>
          </a:p>
        </p:txBody>
      </p:sp>
      <p:sp>
        <p:nvSpPr>
          <p:cNvPr id="13" name="Título 6">
            <a:extLst>
              <a:ext uri="{FF2B5EF4-FFF2-40B4-BE49-F238E27FC236}">
                <a16:creationId xmlns:a16="http://schemas.microsoft.com/office/drawing/2014/main" id="{746CF68C-FA4B-4A58-A21D-5E3079ED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183" y="697667"/>
            <a:ext cx="9144000" cy="738266"/>
          </a:xfrm>
        </p:spPr>
        <p:txBody>
          <a:bodyPr>
            <a:normAutofit fontScale="90000"/>
          </a:bodyPr>
          <a:lstStyle/>
          <a:p>
            <a:r>
              <a:rPr lang="pt-BR" sz="3200" b="1" dirty="0"/>
              <a:t>O exemplo do cálculo da taxa de mortalidade infantil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B9AA2F7E-C3BF-4441-8570-F2FA29FB8DBA}"/>
              </a:ext>
            </a:extLst>
          </p:cNvPr>
          <p:cNvSpPr/>
          <p:nvPr/>
        </p:nvSpPr>
        <p:spPr>
          <a:xfrm>
            <a:off x="2199861" y="3429000"/>
            <a:ext cx="7381461" cy="8982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pic>
        <p:nvPicPr>
          <p:cNvPr id="2069" name="image11.png">
            <a:extLst>
              <a:ext uri="{FF2B5EF4-FFF2-40B4-BE49-F238E27FC236}">
                <a16:creationId xmlns:a16="http://schemas.microsoft.com/office/drawing/2014/main" id="{BA047F06-24FC-470A-AF36-BBCDEF411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135" y="3576950"/>
            <a:ext cx="5687620" cy="60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7">
            <a:extLst>
              <a:ext uri="{FF2B5EF4-FFF2-40B4-BE49-F238E27FC236}">
                <a16:creationId xmlns:a16="http://schemas.microsoft.com/office/drawing/2014/main" id="{855813B9-0C63-4707-BB87-FAE7AEA189E2}"/>
              </a:ext>
            </a:extLst>
          </p:cNvPr>
          <p:cNvGrpSpPr>
            <a:grpSpLocks/>
          </p:cNvGrpSpPr>
          <p:nvPr/>
        </p:nvGrpSpPr>
        <p:grpSpPr bwMode="auto">
          <a:xfrm>
            <a:off x="8361988" y="3798393"/>
            <a:ext cx="719658" cy="160698"/>
            <a:chOff x="0" y="0"/>
            <a:chExt cx="465" cy="104"/>
          </a:xfrm>
        </p:grpSpPr>
        <p:sp>
          <p:nvSpPr>
            <p:cNvPr id="18" name="AutoShape 20">
              <a:extLst>
                <a:ext uri="{FF2B5EF4-FFF2-40B4-BE49-F238E27FC236}">
                  <a16:creationId xmlns:a16="http://schemas.microsoft.com/office/drawing/2014/main" id="{051DAB1C-D448-4853-ABA3-CB27236D2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85" cy="101"/>
            </a:xfrm>
            <a:custGeom>
              <a:avLst/>
              <a:gdLst>
                <a:gd name="T0" fmla="*/ 19 w 85"/>
                <a:gd name="T1" fmla="*/ 0 h 101"/>
                <a:gd name="T2" fmla="*/ 2 w 85"/>
                <a:gd name="T3" fmla="*/ 0 h 101"/>
                <a:gd name="T4" fmla="*/ 35 w 85"/>
                <a:gd name="T5" fmla="*/ 49 h 101"/>
                <a:gd name="T6" fmla="*/ 0 w 85"/>
                <a:gd name="T7" fmla="*/ 101 h 101"/>
                <a:gd name="T8" fmla="*/ 17 w 85"/>
                <a:gd name="T9" fmla="*/ 101 h 101"/>
                <a:gd name="T10" fmla="*/ 42 w 85"/>
                <a:gd name="T11" fmla="*/ 60 h 101"/>
                <a:gd name="T12" fmla="*/ 58 w 85"/>
                <a:gd name="T13" fmla="*/ 60 h 101"/>
                <a:gd name="T14" fmla="*/ 50 w 85"/>
                <a:gd name="T15" fmla="*/ 49 h 101"/>
                <a:gd name="T16" fmla="*/ 58 w 85"/>
                <a:gd name="T17" fmla="*/ 37 h 101"/>
                <a:gd name="T18" fmla="*/ 43 w 85"/>
                <a:gd name="T19" fmla="*/ 37 h 101"/>
                <a:gd name="T20" fmla="*/ 19 w 85"/>
                <a:gd name="T21" fmla="*/ 0 h 101"/>
                <a:gd name="T22" fmla="*/ 58 w 85"/>
                <a:gd name="T23" fmla="*/ 60 h 101"/>
                <a:gd name="T24" fmla="*/ 42 w 85"/>
                <a:gd name="T25" fmla="*/ 60 h 101"/>
                <a:gd name="T26" fmla="*/ 68 w 85"/>
                <a:gd name="T27" fmla="*/ 101 h 101"/>
                <a:gd name="T28" fmla="*/ 85 w 85"/>
                <a:gd name="T29" fmla="*/ 101 h 101"/>
                <a:gd name="T30" fmla="*/ 58 w 85"/>
                <a:gd name="T31" fmla="*/ 60 h 101"/>
                <a:gd name="T32" fmla="*/ 83 w 85"/>
                <a:gd name="T33" fmla="*/ 0 h 101"/>
                <a:gd name="T34" fmla="*/ 67 w 85"/>
                <a:gd name="T35" fmla="*/ 0 h 101"/>
                <a:gd name="T36" fmla="*/ 43 w 85"/>
                <a:gd name="T37" fmla="*/ 37 h 101"/>
                <a:gd name="T38" fmla="*/ 58 w 85"/>
                <a:gd name="T39" fmla="*/ 37 h 101"/>
                <a:gd name="T40" fmla="*/ 83 w 85"/>
                <a:gd name="T4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5" h="101">
                  <a:moveTo>
                    <a:pt x="19" y="0"/>
                  </a:moveTo>
                  <a:lnTo>
                    <a:pt x="2" y="0"/>
                  </a:lnTo>
                  <a:lnTo>
                    <a:pt x="35" y="49"/>
                  </a:lnTo>
                  <a:lnTo>
                    <a:pt x="0" y="101"/>
                  </a:lnTo>
                  <a:lnTo>
                    <a:pt x="17" y="101"/>
                  </a:lnTo>
                  <a:lnTo>
                    <a:pt x="42" y="60"/>
                  </a:lnTo>
                  <a:lnTo>
                    <a:pt x="58" y="60"/>
                  </a:lnTo>
                  <a:lnTo>
                    <a:pt x="50" y="49"/>
                  </a:lnTo>
                  <a:lnTo>
                    <a:pt x="58" y="37"/>
                  </a:lnTo>
                  <a:lnTo>
                    <a:pt x="43" y="37"/>
                  </a:lnTo>
                  <a:lnTo>
                    <a:pt x="19" y="0"/>
                  </a:lnTo>
                  <a:close/>
                  <a:moveTo>
                    <a:pt x="58" y="60"/>
                  </a:moveTo>
                  <a:lnTo>
                    <a:pt x="42" y="60"/>
                  </a:lnTo>
                  <a:lnTo>
                    <a:pt x="68" y="101"/>
                  </a:lnTo>
                  <a:lnTo>
                    <a:pt x="85" y="101"/>
                  </a:lnTo>
                  <a:lnTo>
                    <a:pt x="58" y="60"/>
                  </a:lnTo>
                  <a:close/>
                  <a:moveTo>
                    <a:pt x="83" y="0"/>
                  </a:moveTo>
                  <a:lnTo>
                    <a:pt x="67" y="0"/>
                  </a:lnTo>
                  <a:lnTo>
                    <a:pt x="43" y="37"/>
                  </a:lnTo>
                  <a:lnTo>
                    <a:pt x="58" y="37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77395474-222D-4F45-B852-B7F3C6816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" y="2"/>
              <a:ext cx="36" cy="98"/>
            </a:xfrm>
            <a:custGeom>
              <a:avLst/>
              <a:gdLst>
                <a:gd name="T0" fmla="+- 0 172 136"/>
                <a:gd name="T1" fmla="*/ T0 w 36"/>
                <a:gd name="T2" fmla="+- 0 3 3"/>
                <a:gd name="T3" fmla="*/ 3 h 98"/>
                <a:gd name="T4" fmla="+- 0 162 136"/>
                <a:gd name="T5" fmla="*/ T4 w 36"/>
                <a:gd name="T6" fmla="+- 0 3 3"/>
                <a:gd name="T7" fmla="*/ 3 h 98"/>
                <a:gd name="T8" fmla="+- 0 161 136"/>
                <a:gd name="T9" fmla="*/ T8 w 36"/>
                <a:gd name="T10" fmla="+- 0 9 3"/>
                <a:gd name="T11" fmla="*/ 9 h 98"/>
                <a:gd name="T12" fmla="+- 0 159 136"/>
                <a:gd name="T13" fmla="*/ T12 w 36"/>
                <a:gd name="T14" fmla="+- 0 14 3"/>
                <a:gd name="T15" fmla="*/ 14 h 98"/>
                <a:gd name="T16" fmla="+- 0 151 136"/>
                <a:gd name="T17" fmla="*/ T16 w 36"/>
                <a:gd name="T18" fmla="+- 0 20 3"/>
                <a:gd name="T19" fmla="*/ 20 h 98"/>
                <a:gd name="T20" fmla="+- 0 144 136"/>
                <a:gd name="T21" fmla="*/ T20 w 36"/>
                <a:gd name="T22" fmla="+- 0 21 3"/>
                <a:gd name="T23" fmla="*/ 21 h 98"/>
                <a:gd name="T24" fmla="+- 0 136 136"/>
                <a:gd name="T25" fmla="*/ T24 w 36"/>
                <a:gd name="T26" fmla="+- 0 22 3"/>
                <a:gd name="T27" fmla="*/ 22 h 98"/>
                <a:gd name="T28" fmla="+- 0 136 136"/>
                <a:gd name="T29" fmla="*/ T28 w 36"/>
                <a:gd name="T30" fmla="+- 0 32 3"/>
                <a:gd name="T31" fmla="*/ 32 h 98"/>
                <a:gd name="T32" fmla="+- 0 159 136"/>
                <a:gd name="T33" fmla="*/ T32 w 36"/>
                <a:gd name="T34" fmla="+- 0 32 3"/>
                <a:gd name="T35" fmla="*/ 32 h 98"/>
                <a:gd name="T36" fmla="+- 0 159 136"/>
                <a:gd name="T37" fmla="*/ T36 w 36"/>
                <a:gd name="T38" fmla="+- 0 101 3"/>
                <a:gd name="T39" fmla="*/ 101 h 98"/>
                <a:gd name="T40" fmla="+- 0 172 136"/>
                <a:gd name="T41" fmla="*/ T40 w 36"/>
                <a:gd name="T42" fmla="+- 0 101 3"/>
                <a:gd name="T43" fmla="*/ 101 h 98"/>
                <a:gd name="T44" fmla="+- 0 172 136"/>
                <a:gd name="T45" fmla="*/ T44 w 36"/>
                <a:gd name="T46" fmla="+- 0 3 3"/>
                <a:gd name="T47" fmla="*/ 3 h 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36" h="98">
                  <a:moveTo>
                    <a:pt x="36" y="0"/>
                  </a:moveTo>
                  <a:lnTo>
                    <a:pt x="26" y="0"/>
                  </a:lnTo>
                  <a:lnTo>
                    <a:pt x="25" y="6"/>
                  </a:lnTo>
                  <a:lnTo>
                    <a:pt x="23" y="11"/>
                  </a:lnTo>
                  <a:lnTo>
                    <a:pt x="15" y="17"/>
                  </a:lnTo>
                  <a:lnTo>
                    <a:pt x="8" y="18"/>
                  </a:lnTo>
                  <a:lnTo>
                    <a:pt x="0" y="19"/>
                  </a:lnTo>
                  <a:lnTo>
                    <a:pt x="0" y="29"/>
                  </a:lnTo>
                  <a:lnTo>
                    <a:pt x="23" y="29"/>
                  </a:lnTo>
                  <a:lnTo>
                    <a:pt x="23" y="98"/>
                  </a:lnTo>
                  <a:lnTo>
                    <a:pt x="36" y="98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pic>
          <p:nvPicPr>
            <p:cNvPr id="2066" name="Picture 18">
              <a:extLst>
                <a:ext uri="{FF2B5EF4-FFF2-40B4-BE49-F238E27FC236}">
                  <a16:creationId xmlns:a16="http://schemas.microsoft.com/office/drawing/2014/main" id="{ECA7B278-07C9-49E1-AB22-C749C46679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" y="2"/>
              <a:ext cx="252" cy="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Rectangle 22">
            <a:extLst>
              <a:ext uri="{FF2B5EF4-FFF2-40B4-BE49-F238E27FC236}">
                <a16:creationId xmlns:a16="http://schemas.microsoft.com/office/drawing/2014/main" id="{1D7068BF-DC43-4BCF-B21D-550F17BB4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6867" y="20734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71528B2A-C1DE-4BB9-916E-B9D25A2A1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942" y="27783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endParaRPr kumimoji="0" lang="en-US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25B5ABB6-398B-4620-A1A1-EB4249EB8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942" y="2845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0" name="Espaço Reservado para Conteúdo 4">
            <a:extLst>
              <a:ext uri="{FF2B5EF4-FFF2-40B4-BE49-F238E27FC236}">
                <a16:creationId xmlns:a16="http://schemas.microsoft.com/office/drawing/2014/main" id="{C032F1B9-8092-444D-87F8-F2C6808CA585}"/>
              </a:ext>
            </a:extLst>
          </p:cNvPr>
          <p:cNvSpPr txBox="1">
            <a:spLocks/>
          </p:cNvSpPr>
          <p:nvPr/>
        </p:nvSpPr>
        <p:spPr>
          <a:xfrm>
            <a:off x="1269242" y="4805781"/>
            <a:ext cx="10331355" cy="1866685"/>
          </a:xfrm>
          <a:prstGeom prst="rect">
            <a:avLst/>
          </a:prstGeom>
        </p:spPr>
        <p:txBody>
          <a:bodyPr vert="horz" lIns="91440" tIns="45720" rIns="91440" bIns="45720" numCol="2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Contudo, em função da persistência de </a:t>
            </a:r>
            <a:r>
              <a:rPr lang="pt-BR" dirty="0" err="1"/>
              <a:t>sub-registro</a:t>
            </a:r>
            <a:r>
              <a:rPr lang="pt-BR" dirty="0"/>
              <a:t> significativo de óbitos infantis e de registros atrasados, não permite que se empregue essa fórmula, sem as devidas correções no numerador e denominador. </a:t>
            </a:r>
          </a:p>
          <a:p>
            <a:r>
              <a:rPr lang="pt-BR" dirty="0"/>
              <a:t>O cômputo descuidado poderia produzir uma medida pouco confiável ou enviesada, orientando de forma equivocada a análise das condições de vida.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42865A3-7D80-4D5E-8B68-5E1998B7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3" grpId="0"/>
      <p:bldP spid="23" grpId="0" animBg="1"/>
      <p:bldP spid="30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64407"/>
            <a:ext cx="10018713" cy="3872115"/>
          </a:xfrm>
        </p:spPr>
        <p:txBody>
          <a:bodyPr numCol="2">
            <a:normAutofit/>
          </a:bodyPr>
          <a:lstStyle/>
          <a:p>
            <a:r>
              <a:rPr lang="pt-BR" dirty="0"/>
              <a:t>Dessa forma, se não se dispor de um bom conhecimento técnico das fontes e dados em determinada temática social, é melhor que se empregue na elaboração de diagnósticos socioeconômicos indicadores já computados anteriormente por instituições com tradição e credibilidade. </a:t>
            </a:r>
          </a:p>
          <a:p>
            <a:r>
              <a:rPr lang="pt-BR" dirty="0"/>
              <a:t>Pior do que não ter nenhuma informação ou indicador para uma determinada dimensão da realidade social é dispor de um dado pouco confiável, que conduza a análises ou decisões equivocadas.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9A1EA312-9AE5-4BE3-A821-B694A412D980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339963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4. Fontes de dados</a:t>
            </a:r>
            <a:endParaRPr lang="pt-BR" sz="2800" b="1" dirty="0"/>
          </a:p>
        </p:txBody>
      </p:sp>
      <p:sp>
        <p:nvSpPr>
          <p:cNvPr id="13" name="Título 6">
            <a:extLst>
              <a:ext uri="{FF2B5EF4-FFF2-40B4-BE49-F238E27FC236}">
                <a16:creationId xmlns:a16="http://schemas.microsoft.com/office/drawing/2014/main" id="{746CF68C-FA4B-4A58-A21D-5E3079ED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183" y="697667"/>
            <a:ext cx="9144000" cy="738266"/>
          </a:xfrm>
        </p:spPr>
        <p:txBody>
          <a:bodyPr>
            <a:normAutofit/>
          </a:bodyPr>
          <a:lstStyle/>
          <a:p>
            <a:r>
              <a:rPr lang="pt-BR" sz="3200" b="1" dirty="0"/>
              <a:t>Uso de indicadores confiáveis</a:t>
            </a:r>
          </a:p>
        </p:txBody>
      </p:sp>
      <p:sp>
        <p:nvSpPr>
          <p:cNvPr id="20" name="Rectangle 22">
            <a:extLst>
              <a:ext uri="{FF2B5EF4-FFF2-40B4-BE49-F238E27FC236}">
                <a16:creationId xmlns:a16="http://schemas.microsoft.com/office/drawing/2014/main" id="{1D7068BF-DC43-4BCF-B21D-550F17BB4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6867" y="20734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25B5ABB6-398B-4620-A1A1-EB4249EB8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942" y="2845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1C905715-1B2C-4005-BA62-0740C6D7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88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45191B-C27D-435E-9D2B-8330B35F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911" y="1"/>
            <a:ext cx="10018713" cy="584199"/>
          </a:xfrm>
        </p:spPr>
        <p:txBody>
          <a:bodyPr>
            <a:noAutofit/>
          </a:bodyPr>
          <a:lstStyle/>
          <a:p>
            <a:endParaRPr lang="pt-BR" sz="2000" dirty="0"/>
          </a:p>
        </p:txBody>
      </p:sp>
      <p:graphicFrame>
        <p:nvGraphicFramePr>
          <p:cNvPr id="3" name="Espaço Reservado para Conteúdo 2">
            <a:extLst>
              <a:ext uri="{FF2B5EF4-FFF2-40B4-BE49-F238E27FC236}">
                <a16:creationId xmlns:a16="http://schemas.microsoft.com/office/drawing/2014/main" id="{60259841-AC4C-4AA7-959A-CE4130B102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079055"/>
              </p:ext>
            </p:extLst>
          </p:nvPr>
        </p:nvGraphicFramePr>
        <p:xfrm>
          <a:off x="1484313" y="1010653"/>
          <a:ext cx="10018712" cy="5534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id="{88682B7F-587E-465D-A5EF-5B7E462AF824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3399635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4. Fontes de dados</a:t>
            </a:r>
            <a:endParaRPr lang="pt-BR" sz="2800" b="1" dirty="0"/>
          </a:p>
        </p:txBody>
      </p:sp>
      <p:sp>
        <p:nvSpPr>
          <p:cNvPr id="5" name="Título 6">
            <a:extLst>
              <a:ext uri="{FF2B5EF4-FFF2-40B4-BE49-F238E27FC236}">
                <a16:creationId xmlns:a16="http://schemas.microsoft.com/office/drawing/2014/main" id="{782E052D-F7BA-4599-B755-AC63303D9A23}"/>
              </a:ext>
            </a:extLst>
          </p:cNvPr>
          <p:cNvSpPr txBox="1">
            <a:spLocks/>
          </p:cNvSpPr>
          <p:nvPr/>
        </p:nvSpPr>
        <p:spPr>
          <a:xfrm>
            <a:off x="2637183" y="697667"/>
            <a:ext cx="9144000" cy="73826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Algumas das Principais Ferramentas e Publicações de Indicadores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EB80E-13F9-4037-A3ED-EDC223CD9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3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3109EEB-3F6D-425F-B357-BDDE6DC74A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33109EEB-3F6D-425F-B357-BDDE6DC74A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68439B3-C5D6-4509-91CB-CB60F505B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468439B3-C5D6-4509-91CB-CB60F505BD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5A207BA-B3C5-453B-82FE-0E22D7FF96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05A207BA-B3C5-453B-82FE-0E22D7FF96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92CFDBC-FBBC-4E65-906E-0F34F915B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graphicEl>
                                              <a:dgm id="{892CFDBC-FBBC-4E65-906E-0F34F915B6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52A7726-B271-4D0E-87D8-80E470F2F9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252A7726-B271-4D0E-87D8-80E470F2F9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04307B3-82D4-4E3A-8066-5945D7B47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graphicEl>
                                              <a:dgm id="{904307B3-82D4-4E3A-8066-5945D7B47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C01F7B3-A3F1-417E-9043-FE023F604A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dgm id="{3C01F7B3-A3F1-417E-9043-FE023F604A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77AB16A-5C15-41B9-BFB5-5859AB25C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graphicEl>
                                              <a:dgm id="{577AB16A-5C15-41B9-BFB5-5859AB25C8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4752AF-DA75-427D-B69F-9F262AA9D3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graphicEl>
                                              <a:dgm id="{D94752AF-DA75-427D-B69F-9F262AA9D3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B62FBC-8CAF-4D8E-BE65-D6339E193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graphicEl>
                                              <a:dgm id="{B3B62FBC-8CAF-4D8E-BE65-D6339E193A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675C327-8469-460F-A526-AD9BF5B133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graphicEl>
                                              <a:dgm id="{0675C327-8469-460F-A526-AD9BF5B133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C7C563-A276-44BC-9B04-8D500C9E84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graphicEl>
                                              <a:dgm id="{64C7C563-A276-44BC-9B04-8D500C9E84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C14875F-2824-41AE-A0BC-8AA98E1146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graphicEl>
                                              <a:dgm id="{8C14875F-2824-41AE-A0BC-8AA98E1146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ED0CAAF-2E46-45D9-A572-311DAC131A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graphicEl>
                                              <a:dgm id="{EED0CAAF-2E46-45D9-A572-311DAC131A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C044F36-24DA-4C41-AB25-2D383EEBFF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graphicEl>
                                              <a:dgm id="{6C044F36-24DA-4C41-AB25-2D383EEBFF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45191B-C27D-435E-9D2B-8330B35F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911" y="1"/>
            <a:ext cx="10018713" cy="584199"/>
          </a:xfrm>
        </p:spPr>
        <p:txBody>
          <a:bodyPr>
            <a:noAutofit/>
          </a:bodyPr>
          <a:lstStyle/>
          <a:p>
            <a:r>
              <a:rPr lang="pt-BR" sz="2000" dirty="0"/>
              <a:t>QUADRO 2 – Algumas das Principais Ferramentas e Publicações de Indicadores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A458B125-868C-4B10-A7E8-1F04C8E1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id="{E7385384-412C-4CD9-8372-CAD23C847B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243620"/>
              </p:ext>
            </p:extLst>
          </p:nvPr>
        </p:nvGraphicFramePr>
        <p:xfrm>
          <a:off x="176463" y="574842"/>
          <a:ext cx="11839074" cy="6247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9684">
                  <a:extLst>
                    <a:ext uri="{9D8B030D-6E8A-4147-A177-3AD203B41FA5}">
                      <a16:colId xmlns:a16="http://schemas.microsoft.com/office/drawing/2014/main" val="1253638702"/>
                    </a:ext>
                  </a:extLst>
                </a:gridCol>
                <a:gridCol w="2181727">
                  <a:extLst>
                    <a:ext uri="{9D8B030D-6E8A-4147-A177-3AD203B41FA5}">
                      <a16:colId xmlns:a16="http://schemas.microsoft.com/office/drawing/2014/main" val="944632403"/>
                    </a:ext>
                  </a:extLst>
                </a:gridCol>
                <a:gridCol w="5967663">
                  <a:extLst>
                    <a:ext uri="{9D8B030D-6E8A-4147-A177-3AD203B41FA5}">
                      <a16:colId xmlns:a16="http://schemas.microsoft.com/office/drawing/2014/main" val="2913342839"/>
                    </a:ext>
                  </a:extLst>
                </a:gridCol>
              </a:tblGrid>
              <a:tr h="321810">
                <a:tc>
                  <a:txBody>
                    <a:bodyPr/>
                    <a:lstStyle/>
                    <a:p>
                      <a:pPr marL="59690" marR="5651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Fonte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035" marR="22860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Sítio</a:t>
                      </a:r>
                      <a:endParaRPr lang="pt-BR" sz="180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7040" marR="443865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Conteúdo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5558253"/>
                  </a:ext>
                </a:extLst>
              </a:tr>
              <a:tr h="989904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IBGE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  <a:hlinkClick r:id="rId2"/>
                        </a:rPr>
                        <a:t>www.ibge.gov.br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443230" indent="0" algn="ctr">
                        <a:lnSpc>
                          <a:spcPct val="102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Síntese de Indicadores Sociais; Brasil em Números; Cidades@; Estados@; Países@; Perfil dos Municípios Brasileiros; Comitê de Estatísticas Sociais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38747278"/>
                  </a:ext>
                </a:extLst>
              </a:tr>
              <a:tr h="643619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IPEA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u="none" strike="noStrike" dirty="0">
                          <a:effectLst/>
                          <a:hlinkClick r:id="rId3"/>
                        </a:rPr>
                        <a:t>www.ipea.gov.br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443865" indent="0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IPEADATA; Relatório de Acompanhamento dos ODM; Boletim de Conjuntura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67523371"/>
                  </a:ext>
                </a:extLst>
              </a:tr>
              <a:tr h="971546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ANIPES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pt-BR" sz="1800" dirty="0">
                        <a:effectLst/>
                      </a:endParaRPr>
                    </a:p>
                    <a:p>
                      <a:pPr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u="none" strike="noStrike" dirty="0">
                          <a:effectLst/>
                          <a:hlinkClick r:id="rId4"/>
                        </a:rPr>
                        <a:t>www.anipes.org.br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7945" indent="0" algn="ctr">
                        <a:lnSpc>
                          <a:spcPct val="102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Acesso aos sites de mais de 25 instituições subnacionais que compilam dados e indicadores sociais e econômicos, além de estudos para subsidiar o Planejamento Governamental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22146018"/>
                  </a:ext>
                </a:extLst>
              </a:tr>
              <a:tr h="643284">
                <a:tc>
                  <a:txBody>
                    <a:bodyPr/>
                    <a:lstStyle/>
                    <a:p>
                      <a:pPr lvl="0" algn="l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PNUD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u="none" strike="noStrike" dirty="0">
                          <a:effectLst/>
                          <a:hlinkClick r:id="rId5"/>
                        </a:rPr>
                        <a:t>www.pnud.org.br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68910" indent="0" algn="ctr">
                        <a:lnSpc>
                          <a:spcPct val="102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Aplicativo Atlas do Desenvolvimento Humano; Relatório do Desenvolvimento Humano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8198387"/>
                  </a:ext>
                </a:extLst>
              </a:tr>
              <a:tr h="643284">
                <a:tc>
                  <a:txBody>
                    <a:bodyPr/>
                    <a:lstStyle/>
                    <a:p>
                      <a:pPr lvl="0" algn="l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effectLst/>
                        </a:rPr>
                        <a:t>Ministério</a:t>
                      </a:r>
                      <a:r>
                        <a:rPr lang="en-US" sz="1800" dirty="0">
                          <a:effectLst/>
                        </a:rPr>
                        <a:t> da </a:t>
                      </a:r>
                      <a:r>
                        <a:rPr lang="en-US" sz="1800" dirty="0" err="1">
                          <a:effectLst/>
                        </a:rPr>
                        <a:t>Saúde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u="none" strike="noStrike" dirty="0">
                          <a:effectLst/>
                          <a:hlinkClick r:id="rId6"/>
                        </a:rPr>
                        <a:t>www.datasus.gov.br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32105" indent="0" algn="ctr">
                        <a:lnSpc>
                          <a:spcPct val="102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Indicadores e Dados Básicos; Cadernos</a:t>
                      </a:r>
                      <a:r>
                        <a:rPr lang="pt-BR" sz="1800" spc="-95" dirty="0">
                          <a:effectLst/>
                        </a:rPr>
                        <a:t> </a:t>
                      </a:r>
                      <a:r>
                        <a:rPr lang="pt-BR" sz="1800" dirty="0">
                          <a:effectLst/>
                        </a:rPr>
                        <a:t>de</a:t>
                      </a:r>
                      <a:r>
                        <a:rPr lang="pt-BR" sz="1800" spc="-95" dirty="0">
                          <a:effectLst/>
                        </a:rPr>
                        <a:t> </a:t>
                      </a:r>
                      <a:r>
                        <a:rPr lang="pt-BR" sz="1800" dirty="0">
                          <a:effectLst/>
                        </a:rPr>
                        <a:t>Informações</a:t>
                      </a:r>
                      <a:r>
                        <a:rPr lang="pt-BR" sz="1800" spc="-90" dirty="0">
                          <a:effectLst/>
                        </a:rPr>
                        <a:t> </a:t>
                      </a:r>
                      <a:r>
                        <a:rPr lang="pt-BR" sz="1800" dirty="0">
                          <a:effectLst/>
                        </a:rPr>
                        <a:t>Municipais; Painel</a:t>
                      </a:r>
                      <a:r>
                        <a:rPr lang="pt-BR" sz="1800" spc="-50" dirty="0">
                          <a:effectLst/>
                        </a:rPr>
                        <a:t> </a:t>
                      </a:r>
                      <a:r>
                        <a:rPr lang="pt-BR" sz="1800" dirty="0">
                          <a:effectLst/>
                        </a:rPr>
                        <a:t>Situacional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4525369"/>
                  </a:ext>
                </a:extLst>
              </a:tr>
              <a:tr h="321810">
                <a:tc>
                  <a:txBody>
                    <a:bodyPr/>
                    <a:lstStyle/>
                    <a:p>
                      <a:pPr marL="59690" marR="56515" lvl="0" algn="l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Ministério</a:t>
                      </a:r>
                      <a:r>
                        <a:rPr lang="en-US" sz="1800" dirty="0">
                          <a:effectLst/>
                        </a:rPr>
                        <a:t> das </a:t>
                      </a:r>
                      <a:r>
                        <a:rPr lang="en-US" sz="1800" dirty="0" err="1">
                          <a:effectLst/>
                        </a:rPr>
                        <a:t>Cidades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3495" indent="0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  <a:hlinkClick r:id="rId7"/>
                        </a:rPr>
                        <a:t>www.cidades.gov.br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9215" indent="0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Sistema Nacional de Informações sobre Cidades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838651"/>
                  </a:ext>
                </a:extLst>
              </a:tr>
              <a:tr h="420979">
                <a:tc>
                  <a:txBody>
                    <a:bodyPr/>
                    <a:lstStyle/>
                    <a:p>
                      <a:pPr lvl="0" algn="l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effectLst/>
                        </a:rPr>
                        <a:t>Ministério</a:t>
                      </a:r>
                      <a:r>
                        <a:rPr lang="en-US" sz="1800" dirty="0">
                          <a:effectLst/>
                        </a:rPr>
                        <a:t> da </a:t>
                      </a:r>
                      <a:r>
                        <a:rPr lang="en-US" sz="1800" dirty="0" err="1">
                          <a:effectLst/>
                        </a:rPr>
                        <a:t>Educação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u="none" strike="noStrike" dirty="0">
                          <a:effectLst/>
                          <a:hlinkClick r:id="rId8"/>
                        </a:rPr>
                        <a:t>www.inep.gov.br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456565" indent="0" algn="ctr" defTabSz="446088">
                        <a:lnSpc>
                          <a:spcPct val="102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</a:rPr>
                        <a:t>Edudata</a:t>
                      </a:r>
                      <a:r>
                        <a:rPr lang="pt-BR" sz="1800" dirty="0">
                          <a:effectLst/>
                        </a:rPr>
                        <a:t> Brasil Sistema de Consulta ao IDEB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34003458"/>
                  </a:ext>
                </a:extLst>
              </a:tr>
              <a:tr h="418364">
                <a:tc>
                  <a:txBody>
                    <a:bodyPr/>
                    <a:lstStyle/>
                    <a:p>
                      <a:pPr lvl="0" algn="l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effectLst/>
                        </a:rPr>
                        <a:t>Ministério</a:t>
                      </a:r>
                      <a:r>
                        <a:rPr lang="en-US" sz="1800" dirty="0">
                          <a:effectLst/>
                        </a:rPr>
                        <a:t> da </a:t>
                      </a:r>
                      <a:r>
                        <a:rPr lang="en-US" sz="1800" dirty="0" err="1">
                          <a:effectLst/>
                        </a:rPr>
                        <a:t>Previdência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u="none" strike="noStrike" dirty="0">
                          <a:effectLst/>
                          <a:hlinkClick r:id="rId9"/>
                        </a:rPr>
                        <a:t>www.previdência.gov.br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443865" indent="0" algn="ctr">
                        <a:spcBef>
                          <a:spcPts val="430"/>
                        </a:spcBef>
                        <a:spcAft>
                          <a:spcPts val="0"/>
                        </a:spcAft>
                        <a:tabLst>
                          <a:tab pos="357188" algn="l"/>
                        </a:tabLst>
                      </a:pPr>
                      <a:r>
                        <a:rPr lang="pt-BR" sz="1800" dirty="0" err="1">
                          <a:effectLst/>
                        </a:rPr>
                        <a:t>Infologo</a:t>
                      </a:r>
                      <a:r>
                        <a:rPr lang="pt-BR" sz="1800" dirty="0">
                          <a:effectLst/>
                        </a:rPr>
                        <a:t>; Anuário da Previdência Social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15440842"/>
                  </a:ext>
                </a:extLst>
              </a:tr>
              <a:tr h="420979">
                <a:tc>
                  <a:txBody>
                    <a:bodyPr/>
                    <a:lstStyle/>
                    <a:p>
                      <a:pPr lvl="0" algn="l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effectLst/>
                        </a:rPr>
                        <a:t>Ministério</a:t>
                      </a:r>
                      <a:r>
                        <a:rPr lang="en-US" sz="1800" dirty="0">
                          <a:effectLst/>
                        </a:rPr>
                        <a:t> do </a:t>
                      </a:r>
                      <a:r>
                        <a:rPr lang="en-US" sz="1800" dirty="0" err="1">
                          <a:effectLst/>
                        </a:rPr>
                        <a:t>Trabalho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u="none" strike="noStrike" dirty="0">
                          <a:effectLst/>
                          <a:hlinkClick r:id="rId10"/>
                        </a:rPr>
                        <a:t>www.mte.gov.br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423545" indent="9525" algn="ctr" defTabSz="623888">
                        <a:lnSpc>
                          <a:spcPct val="102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Perfil do Município; Acesso on-line à RAIS e CAGED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76169935"/>
                  </a:ext>
                </a:extLst>
              </a:tr>
              <a:tr h="321810">
                <a:tc>
                  <a:txBody>
                    <a:bodyPr/>
                    <a:lstStyle/>
                    <a:p>
                      <a:pPr marL="9525" lvl="0" indent="-9525" algn="l">
                        <a:lnSpc>
                          <a:spcPct val="102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Ministério</a:t>
                      </a:r>
                      <a:r>
                        <a:rPr lang="en-US" sz="1800" dirty="0">
                          <a:effectLst/>
                        </a:rPr>
                        <a:t> do </a:t>
                      </a:r>
                      <a:r>
                        <a:rPr lang="en-US" sz="1800" dirty="0" err="1">
                          <a:effectLst/>
                        </a:rPr>
                        <a:t>Desenvolvimento</a:t>
                      </a:r>
                      <a:r>
                        <a:rPr lang="en-US" sz="1800" dirty="0">
                          <a:effectLst/>
                        </a:rPr>
                        <a:t> Social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www.mds.gov.br</a:t>
                      </a:r>
                      <a:endParaRPr lang="pt-BR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423545" indent="0" algn="ctr">
                        <a:lnSpc>
                          <a:spcPct val="102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BR" sz="1800" noProof="0" dirty="0">
                          <a:effectLst/>
                        </a:rPr>
                        <a:t>Matriz</a:t>
                      </a:r>
                      <a:r>
                        <a:rPr lang="pt-BR" sz="1800" dirty="0">
                          <a:effectLst/>
                        </a:rPr>
                        <a:t> de Informações Sociais; Censo CRAS</a:t>
                      </a:r>
                      <a:endParaRPr lang="pt-BR" sz="18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rebuchet MS" panose="020B0603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85785171"/>
                  </a:ext>
                </a:extLst>
              </a:tr>
            </a:tbl>
          </a:graphicData>
        </a:graphic>
      </p:graphicFrame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F335B04D-08C3-4D38-97A5-755EB5929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0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64407"/>
            <a:ext cx="10018713" cy="4507604"/>
          </a:xfrm>
        </p:spPr>
        <p:txBody>
          <a:bodyPr numCol="2">
            <a:normAutofit lnSpcReduction="10000"/>
          </a:bodyPr>
          <a:lstStyle/>
          <a:p>
            <a:r>
              <a:rPr lang="pt-BR" dirty="0"/>
              <a:t>Nem todas as fotografias são efetivamente usadas.</a:t>
            </a:r>
          </a:p>
          <a:p>
            <a:endParaRPr lang="pt-BR" dirty="0"/>
          </a:p>
          <a:p>
            <a:r>
              <a:rPr lang="pt-BR" dirty="0"/>
              <a:t>São selecionadas as fotos mais nítidas, mais representativas e com os melhores ângulos dos aspectos que se quer destacar.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 escolha de Indicadores deve ser pautada pela aderência dos mesmos a um conjunto de propriedades desejáveis: </a:t>
            </a:r>
            <a:r>
              <a:rPr lang="pt-BR" b="1" dirty="0"/>
              <a:t>relevância, validade e confiabilidade</a:t>
            </a:r>
            <a:r>
              <a:rPr lang="pt-BR" dirty="0"/>
              <a:t>.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9A1EA312-9AE5-4BE3-A821-B694A412D980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5119253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5. Propriedades e tipologias</a:t>
            </a:r>
            <a:endParaRPr lang="pt-BR" sz="2800" b="1" dirty="0"/>
          </a:p>
        </p:txBody>
      </p:sp>
      <p:sp>
        <p:nvSpPr>
          <p:cNvPr id="13" name="Título 6">
            <a:extLst>
              <a:ext uri="{FF2B5EF4-FFF2-40B4-BE49-F238E27FC236}">
                <a16:creationId xmlns:a16="http://schemas.microsoft.com/office/drawing/2014/main" id="{746CF68C-FA4B-4A58-A21D-5E3079ED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999" y="697667"/>
            <a:ext cx="6091575" cy="738266"/>
          </a:xfrm>
        </p:spPr>
        <p:txBody>
          <a:bodyPr>
            <a:normAutofit fontScale="90000"/>
          </a:bodyPr>
          <a:lstStyle/>
          <a:p>
            <a:r>
              <a:rPr lang="pt-BR" sz="3200" b="1" dirty="0"/>
              <a:t>Todo indicador é uma tentativa de síntese da realidade. 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DCED224F-F2CD-4823-8298-8AAD8191E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68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51284"/>
            <a:ext cx="10018713" cy="5020727"/>
          </a:xfrm>
        </p:spPr>
        <p:txBody>
          <a:bodyPr numCol="2">
            <a:normAutofit/>
          </a:bodyPr>
          <a:lstStyle/>
          <a:p>
            <a:r>
              <a:rPr lang="pt-BR" dirty="0"/>
              <a:t>Este texto procurou contribuir na sistematização de algumas </a:t>
            </a:r>
            <a:r>
              <a:rPr lang="pt-BR" dirty="0" err="1"/>
              <a:t>idéias</a:t>
            </a:r>
            <a:r>
              <a:rPr lang="pt-BR" dirty="0"/>
              <a:t> e técnicas acerca da aplicação dos Indicadores nas atividades de Planejamento no setor público, focando, sobretudo, o planejamento municipal, expostas de forma mais ampla em </a:t>
            </a:r>
            <a:r>
              <a:rPr lang="pt-BR" dirty="0" err="1"/>
              <a:t>Jannuzzi</a:t>
            </a:r>
            <a:r>
              <a:rPr lang="pt-BR" dirty="0"/>
              <a:t> (2004).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Tal como os astrolábios, que no século XV permitiram orientar a navegação nos mares desconhecidos e descobrir novos mundos, os indicadores – devidamente escolhidos, computados e analisados – podem ser as bússolas a guiar o Planejamento Público no caminho de um Brasil mais justo e pujante.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9A1EA312-9AE5-4BE3-A821-B694A412D980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5119253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6. Considerações finais</a:t>
            </a:r>
            <a:endParaRPr lang="pt-BR" sz="2800" b="1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C8BC50A2-FF8C-4862-84F5-607CC902C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6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189" y="797384"/>
            <a:ext cx="10544174" cy="5739894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pt-BR" sz="1100" dirty="0"/>
              <a:t>BORGES, A. S. et al. Projeções populacionais no Brasil: subsídios para seu aprimoramento. In: ENCONTRO NACIONAL DE ESTUDOS POPULACIONAIS, 15., 2006, Caxambu. Anais... Belo Horizonte: ABEP, 2006.</a:t>
            </a:r>
          </a:p>
          <a:p>
            <a:pPr marL="0" indent="0">
              <a:buNone/>
            </a:pPr>
            <a:r>
              <a:rPr lang="pt-BR" sz="1100" dirty="0"/>
              <a:t>BRONZO, C. et al. (Org.). Gestão Social: o que há de novo? Belo Horizonte: Fundação João Pinheiro, v.1-2, 2004.</a:t>
            </a:r>
          </a:p>
          <a:p>
            <a:pPr marL="0" indent="0">
              <a:buNone/>
            </a:pPr>
            <a:r>
              <a:rPr lang="pt-BR" sz="1100" dirty="0"/>
              <a:t>BUENO, L. M. M.; CYMBALISTA, R. Planos diretores municipais: novos conceitos de planejamento territorial. São Paulo: </a:t>
            </a:r>
            <a:r>
              <a:rPr lang="pt-BR" sz="1100" dirty="0" err="1"/>
              <a:t>AnnaBlume</a:t>
            </a:r>
            <a:r>
              <a:rPr lang="pt-BR" sz="1100" dirty="0"/>
              <a:t>, 2007.</a:t>
            </a:r>
          </a:p>
          <a:p>
            <a:pPr marL="0" indent="0">
              <a:buNone/>
            </a:pPr>
            <a:r>
              <a:rPr lang="pt-BR" sz="1100" dirty="0"/>
              <a:t>CARLEY, M. Indicadores sociais: teoria e prática. Rio de Janeiro: Zahar, 1985.</a:t>
            </a:r>
          </a:p>
          <a:p>
            <a:pPr marL="0" indent="0">
              <a:buNone/>
            </a:pPr>
            <a:r>
              <a:rPr lang="pt-BR" sz="1100" dirty="0"/>
              <a:t> CASTRO, J. A. Políticas sociais: acompanhamento e análise – vinte anos da Constituição Federal. Brasília: IPEA, 2009.</a:t>
            </a:r>
          </a:p>
          <a:p>
            <a:pPr marL="0" indent="0">
              <a:buNone/>
            </a:pPr>
            <a:r>
              <a:rPr lang="pt-BR" sz="1100" dirty="0"/>
              <a:t>CAVALCANTE, P. L. O plano plurianual: resultados da mais recente reforma de planejamento e orçamento no Brasil. Revista do Serviço Público, Brasília, 58, n.2, p.129-150, 2007.</a:t>
            </a:r>
          </a:p>
          <a:p>
            <a:pPr marL="0" indent="0">
              <a:buNone/>
            </a:pPr>
            <a:r>
              <a:rPr lang="pt-BR" sz="1100" dirty="0"/>
              <a:t>CEPAM. Construindo o diagnóstico municipal. São Paulo, 2009.</a:t>
            </a:r>
          </a:p>
          <a:p>
            <a:pPr marL="0" indent="0">
              <a:buNone/>
            </a:pPr>
            <a:r>
              <a:rPr lang="pt-BR" sz="1100" dirty="0"/>
              <a:t>CKAGNAZAROFF, I. B. Gestão social: uma visão introdutória. In: BRONZO, C. et al. (Org.). Gestão Social: o que há de novo? Belo Horizonte: Fundação João Pinheiro, v.2, 2004.</a:t>
            </a:r>
          </a:p>
          <a:p>
            <a:pPr marL="0" indent="0">
              <a:buNone/>
            </a:pPr>
            <a:r>
              <a:rPr lang="pt-BR" sz="1100" dirty="0"/>
              <a:t>DAGNINO, R. P. Planejamento estratégico governamental. Brasília: CAPES/UAB, 2009.</a:t>
            </a:r>
          </a:p>
          <a:p>
            <a:pPr marL="0" indent="0">
              <a:buNone/>
            </a:pPr>
            <a:r>
              <a:rPr lang="pt-BR" sz="1100" dirty="0"/>
              <a:t>DE TONI, J. Em busca do planejamento governamental do século XXI. In: REPETTO, F. et al. Reflexões para </a:t>
            </a:r>
            <a:r>
              <a:rPr lang="pt-BR" sz="1100" dirty="0" err="1"/>
              <a:t>Ibero-America</a:t>
            </a:r>
            <a:r>
              <a:rPr lang="pt-BR" sz="1100" dirty="0"/>
              <a:t>: planejamento estratégico. Brasília: ENAP, 2009.</a:t>
            </a:r>
          </a:p>
          <a:p>
            <a:pPr marL="0" indent="0">
              <a:buNone/>
            </a:pPr>
            <a:r>
              <a:rPr lang="pt-BR" sz="1100" dirty="0"/>
              <a:t>DOWBOR, L. Sistema local de informação e cidadania. Tecnologia Social, Rio de Janeiro, 2004.</a:t>
            </a:r>
          </a:p>
          <a:p>
            <a:pPr marL="0" indent="0">
              <a:buNone/>
            </a:pPr>
            <a:r>
              <a:rPr lang="pt-BR" sz="1100" dirty="0"/>
              <a:t>GUIMARÃES, J. R. S.; JANNUZZI, P. M. IDH, Indicadores sintéticos e suas aplicações em políticas públicas: uma análise crítica. Revista Brasileira de Estudos Urbanos e Regionais, Salvador, v.7, n.1, p.73-89, 2005.</a:t>
            </a:r>
          </a:p>
          <a:p>
            <a:pPr marL="0" indent="0">
              <a:buNone/>
            </a:pPr>
            <a:r>
              <a:rPr lang="pt-BR" sz="1100" dirty="0"/>
              <a:t>HAKKERT, R. Fontes de dados demográficos. Belo Horizonte: ABEP, 1996. </a:t>
            </a:r>
          </a:p>
          <a:p>
            <a:pPr marL="0" indent="0">
              <a:buNone/>
            </a:pPr>
            <a:r>
              <a:rPr lang="pt-BR" sz="1100" dirty="0"/>
              <a:t>JANNUZZI, P. M. Indicadores sociais no Brasil. Campinas: Alínea, 2004.</a:t>
            </a:r>
          </a:p>
          <a:p>
            <a:pPr marL="0" indent="0">
              <a:buNone/>
            </a:pPr>
            <a:r>
              <a:rPr lang="pt-BR" sz="1100" dirty="0"/>
              <a:t>JANNUZZI, P. M.; PASQUALI, F. A. Estimação de demandas sociais para fins de formulação de políticas públicas municipais. Revista de Administração Pública, Rio de Janeiro, v.33, n.2, p.75-94, 1999.</a:t>
            </a:r>
          </a:p>
          <a:p>
            <a:pPr marL="0" indent="0">
              <a:buNone/>
            </a:pPr>
            <a:r>
              <a:rPr lang="pt-BR" sz="1100" dirty="0"/>
              <a:t>JANNUZZI, P. M. Indicadores no planejamento público. In: BAENINGER, R. População e Cidades: subsídios para o planejamento e para as políticas sociais. Campinas: Núcleo de Estudos de População-Nepo/Unicamp; Brasília: UNFPA, 2010.</a:t>
            </a:r>
          </a:p>
          <a:p>
            <a:pPr marL="0" indent="0">
              <a:buNone/>
            </a:pPr>
            <a:r>
              <a:rPr lang="pt-BR" sz="1100" dirty="0"/>
              <a:t>KEINERT, T. M. M.; KARRUZ, A. P. Qualidade de vida: observatórios, experiências e metodologias. São Paulo: </a:t>
            </a:r>
            <a:r>
              <a:rPr lang="pt-BR" sz="1100" dirty="0" err="1"/>
              <a:t>AnnaBlumme</a:t>
            </a:r>
            <a:r>
              <a:rPr lang="pt-BR" sz="1100" dirty="0"/>
              <a:t>, 2002.</a:t>
            </a:r>
          </a:p>
          <a:p>
            <a:pPr marL="0" indent="0">
              <a:buNone/>
            </a:pPr>
            <a:r>
              <a:rPr lang="pt-BR" sz="1100" dirty="0"/>
              <a:t>KOGA, D. Medidas de Cidades. São Paulo: Cortez, 2005.</a:t>
            </a:r>
          </a:p>
          <a:p>
            <a:pPr marL="0" indent="0">
              <a:buNone/>
            </a:pPr>
            <a:r>
              <a:rPr lang="pt-BR" sz="1100" dirty="0"/>
              <a:t>MATUS, C. Política, planejamento e Governo. Brasília: IPEA, 1997. (Tomo I). NAÇÕES UNIDAS. </a:t>
            </a:r>
            <a:r>
              <a:rPr lang="pt-BR" sz="1100" dirty="0" err="1"/>
              <a:t>Handbook</a:t>
            </a:r>
            <a:r>
              <a:rPr lang="pt-BR" sz="1100" dirty="0"/>
              <a:t> </a:t>
            </a:r>
            <a:r>
              <a:rPr lang="pt-BR" sz="1100" dirty="0" err="1"/>
              <a:t>of</a:t>
            </a:r>
            <a:r>
              <a:rPr lang="pt-BR" sz="1100" dirty="0"/>
              <a:t> social </a:t>
            </a:r>
            <a:r>
              <a:rPr lang="pt-BR" sz="1100" dirty="0" err="1"/>
              <a:t>indicators</a:t>
            </a:r>
            <a:r>
              <a:rPr lang="pt-BR" sz="1100" dirty="0"/>
              <a:t>. New York, 1988.</a:t>
            </a:r>
          </a:p>
          <a:p>
            <a:pPr marL="0" indent="0">
              <a:buNone/>
            </a:pPr>
            <a:r>
              <a:rPr lang="pt-BR" sz="1100" dirty="0"/>
              <a:t>NAHAS, M. I. P. Metodologia de construção de índices e indicadores sociais como instrumentos balizadores da gestão municipal da qualidade de vida urbana: uma síntese da experiência de Belo Horizonte. In: HOGAN, D. J. et al. (Org.). Migração e ambiente nas aglomerações urbanas. Campinas: </a:t>
            </a:r>
            <a:r>
              <a:rPr lang="pt-BR" sz="1100" dirty="0" err="1"/>
              <a:t>Nepo</a:t>
            </a:r>
            <a:r>
              <a:rPr lang="pt-BR" sz="1100" dirty="0"/>
              <a:t>/Unicamp, 2001.</a:t>
            </a:r>
          </a:p>
          <a:p>
            <a:pPr marL="0" indent="0">
              <a:buNone/>
            </a:pPr>
            <a:r>
              <a:rPr lang="pt-BR" sz="1100" dirty="0"/>
              <a:t>PAGNUSSAT, J. L. Prefácio. In: GIACOMONI, J.; PAGNUSSAT, J. L Planejamento e orçamento governamental. Brasília: </a:t>
            </a:r>
            <a:r>
              <a:rPr lang="pt-BR" sz="1100" dirty="0" err="1"/>
              <a:t>Enap</a:t>
            </a:r>
            <a:r>
              <a:rPr lang="pt-BR" sz="1100" dirty="0"/>
              <a:t>, 2006.</a:t>
            </a:r>
          </a:p>
          <a:p>
            <a:pPr marL="0" indent="0">
              <a:buNone/>
            </a:pPr>
            <a:r>
              <a:rPr lang="pt-BR" sz="1100" dirty="0"/>
              <a:t>PFEIFFER, P. Planejamento estratégico municipal. Brasília: </a:t>
            </a:r>
            <a:r>
              <a:rPr lang="pt-BR" sz="1100" dirty="0" err="1"/>
              <a:t>Enap</a:t>
            </a:r>
            <a:r>
              <a:rPr lang="pt-BR" sz="1100" dirty="0"/>
              <a:t>, 2000. (Texto para Discussão).</a:t>
            </a:r>
          </a:p>
          <a:p>
            <a:pPr marL="0" indent="0">
              <a:buNone/>
            </a:pPr>
            <a:r>
              <a:rPr lang="pt-BR" sz="1100" dirty="0"/>
              <a:t>RESENDE, D. A.; CASTOR, B. V. J. Planejamento estratégico municipal: empreendedorismo participativo nas cidades. Rio de Janeiro: </a:t>
            </a:r>
            <a:r>
              <a:rPr lang="pt-BR" sz="1100" dirty="0" err="1"/>
              <a:t>Brasport</a:t>
            </a:r>
            <a:r>
              <a:rPr lang="pt-BR" sz="1100" dirty="0"/>
              <a:t>, 2006.</a:t>
            </a:r>
          </a:p>
          <a:p>
            <a:pPr marL="0" indent="0">
              <a:buNone/>
            </a:pPr>
            <a:r>
              <a:rPr lang="pt-BR" sz="1100" dirty="0"/>
              <a:t> RESENDE, L. M.; JANNUZZI, P. M. Monitoramento e avaliação do PDE: IDEB e painel de indicadores. Revista do Serviço Público, Brasília, v.59, n.2, p.121-150, 2008.</a:t>
            </a:r>
          </a:p>
          <a:p>
            <a:pPr marL="0" indent="0">
              <a:buNone/>
            </a:pPr>
            <a:r>
              <a:rPr lang="pt-BR" sz="1100" dirty="0"/>
              <a:t>SANTAGADA, S. Indicadores sociais: uma primeira abordagem histórica. Pensamento Plural, Pelotas, n.1, p.113-142, jul./dez.2007.</a:t>
            </a:r>
          </a:p>
          <a:p>
            <a:pPr marL="0" indent="0">
              <a:buNone/>
            </a:pPr>
            <a:r>
              <a:rPr lang="pt-BR" sz="1100" dirty="0"/>
              <a:t>SCANDAR, W. J.; JANNUZZI, P. M.; SILVA, P. L. N. Sistemas de indicadores ou indicadores sintéticos: do que precisam os gestores de programas sociais? Bahia Análise &amp; Dados, Salvador, v.17, n.4, p.1191-1201, 2008.</a:t>
            </a:r>
          </a:p>
          <a:p>
            <a:pPr marL="0" indent="0">
              <a:buNone/>
            </a:pPr>
            <a:r>
              <a:rPr lang="pt-BR" sz="1100" dirty="0"/>
              <a:t>TAVARES, M. C. O Planejamento em economias mistas. In: SEMINÁRIO INTERNACIONAL ESTADO E PLANEJAMENTO: SONHOS E REALIDADE, 1988, Brasília. Anais... Cendec,1988.</a:t>
            </a:r>
          </a:p>
          <a:p>
            <a:pPr marL="0" indent="0">
              <a:buNone/>
            </a:pPr>
            <a:r>
              <a:rPr lang="pt-BR" sz="1100" dirty="0"/>
              <a:t>TORRES, H. G. Demografia urbana e políticas sociais. Revista Brasileira de Estudos de População, São Paulo, v.23, n.1, p.27-42, jan./jun.2006.</a:t>
            </a:r>
          </a:p>
          <a:p>
            <a:pPr marL="0" indent="0">
              <a:buNone/>
            </a:pPr>
            <a:r>
              <a:rPr lang="pt-BR" sz="1100" dirty="0"/>
              <a:t>VITTE, C. C. S.; KEINERT, T. M. M. Qualidade de vida, planejamento e gestão urbana. Rio de Janeiro: Bertrand Brasil, 2009.</a:t>
            </a:r>
          </a:p>
          <a:p>
            <a:endParaRPr lang="pt-BR" sz="1100" dirty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9A1EA312-9AE5-4BE3-A821-B694A412D980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5119253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7. Referências</a:t>
            </a:r>
            <a:endParaRPr lang="pt-BR" sz="2800" b="1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C24C22DB-82BD-4936-A84B-9A7E5C1F5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0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241" y="1970395"/>
            <a:ext cx="10327939" cy="3336123"/>
          </a:xfrm>
        </p:spPr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2800" dirty="0"/>
              <a:t>Introdução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Marco conceitual sobre Planejamento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Uso de indicadores na elaboração de Diagnósticos socioeconômicos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Fontes de dados e de indicadores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Propriedades e tipologias de indicadores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Considerações finais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Referências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689F1F8-10A5-46A2-9DC7-596948DBA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888" y="132008"/>
            <a:ext cx="10018713" cy="1752599"/>
          </a:xfrm>
        </p:spPr>
        <p:txBody>
          <a:bodyPr>
            <a:normAutofit/>
          </a:bodyPr>
          <a:lstStyle/>
          <a:p>
            <a:r>
              <a:rPr lang="pt-BR" dirty="0"/>
              <a:t>Estrutura do texto</a:t>
            </a:r>
            <a:endParaRPr lang="pt-BR" b="1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997164DF-B530-4AA8-85AE-6BE8878E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4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64407"/>
            <a:ext cx="10018713" cy="4507604"/>
          </a:xfrm>
        </p:spPr>
        <p:txBody>
          <a:bodyPr numCol="2">
            <a:normAutofit/>
          </a:bodyPr>
          <a:lstStyle/>
          <a:p>
            <a:r>
              <a:rPr lang="pt-BR" dirty="0"/>
              <a:t>Parodiando Fernando Pessoa, na vida pessoal e nas atividades governamentais “Planejar é preciso”. </a:t>
            </a:r>
          </a:p>
          <a:p>
            <a:r>
              <a:rPr lang="pt-BR" dirty="0"/>
              <a:t>Como navegar, planejar não é uma atividade “exata”, que se possa realizar com conhecimento de todos os fatos e desafios a enfrentar e com pleno domínio das condições para realização das atividades programadas. </a:t>
            </a:r>
          </a:p>
          <a:p>
            <a:endParaRPr lang="pt-BR" dirty="0"/>
          </a:p>
          <a:p>
            <a:r>
              <a:rPr lang="pt-BR" dirty="0"/>
              <a:t>Mas é “preciso” no sentido de desejável, necessário ou mesmo imprescindível, para poder antecipar obstáculos futuros, prever e acompanhar as atividades programadas para construção de um futuro idealizado. 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9A1EA312-9AE5-4BE3-A821-B694A412D980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2533337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1. Introdução</a:t>
            </a:r>
            <a:endParaRPr lang="pt-BR" sz="2800" b="1" dirty="0"/>
          </a:p>
        </p:txBody>
      </p:sp>
      <p:sp>
        <p:nvSpPr>
          <p:cNvPr id="13" name="Título 6">
            <a:extLst>
              <a:ext uri="{FF2B5EF4-FFF2-40B4-BE49-F238E27FC236}">
                <a16:creationId xmlns:a16="http://schemas.microsoft.com/office/drawing/2014/main" id="{746CF68C-FA4B-4A58-A21D-5E3079ED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999" y="697667"/>
            <a:ext cx="6091575" cy="738266"/>
          </a:xfrm>
        </p:spPr>
        <p:txBody>
          <a:bodyPr>
            <a:normAutofit/>
          </a:bodyPr>
          <a:lstStyle/>
          <a:p>
            <a:r>
              <a:rPr lang="pt-BR" sz="3200" b="1" dirty="0"/>
              <a:t>Planejar é preciso...</a:t>
            </a:r>
            <a:endParaRPr lang="pt-BR" sz="3200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D6656E56-966F-4190-8C0C-4AE0FB70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66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8901" y="1555011"/>
            <a:ext cx="10321003" cy="4861775"/>
          </a:xfrm>
        </p:spPr>
        <p:txBody>
          <a:bodyPr>
            <a:normAutofit/>
          </a:bodyPr>
          <a:lstStyle/>
          <a:p>
            <a:r>
              <a:rPr lang="pt-BR" sz="2800" dirty="0" err="1"/>
              <a:t>Matus</a:t>
            </a:r>
            <a:r>
              <a:rPr lang="pt-BR" sz="2800" dirty="0"/>
              <a:t> (1997, p.10-14):</a:t>
            </a:r>
          </a:p>
          <a:p>
            <a:pPr marL="914400" lvl="2" indent="0">
              <a:buNone/>
            </a:pPr>
            <a:r>
              <a:rPr lang="pt-BR" sz="2400" dirty="0"/>
              <a:t>Nós hoje vivemos o que antes era o futuro e todos os problemas que agora que se colocam diante de nós puderam ser evitados ou resolvidos. </a:t>
            </a:r>
          </a:p>
          <a:p>
            <a:pPr marL="914400" lvl="2" indent="0">
              <a:buNone/>
            </a:pPr>
            <a:r>
              <a:rPr lang="pt-BR" sz="2400" dirty="0"/>
              <a:t>Se planejar é sinônimo de conduzir conscientemente, não existirá então alternativa ao planejamento. Ou planejamos ou somos escravos da circunstância. Negar o planejamento é negar a possibilidade de escolher o futuro, é aceitá-lo seja qual for.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27D29910-A867-4459-83B7-4BD49B562A00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2533337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1. Introdução</a:t>
            </a:r>
            <a:endParaRPr lang="pt-BR" sz="2800" b="1" dirty="0"/>
          </a:p>
        </p:txBody>
      </p:sp>
      <p:sp>
        <p:nvSpPr>
          <p:cNvPr id="6" name="Título 6">
            <a:extLst>
              <a:ext uri="{FF2B5EF4-FFF2-40B4-BE49-F238E27FC236}">
                <a16:creationId xmlns:a16="http://schemas.microsoft.com/office/drawing/2014/main" id="{73262B8F-ADEC-4767-84A6-4515E13A3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999" y="697667"/>
            <a:ext cx="6091575" cy="738266"/>
          </a:xfrm>
        </p:spPr>
        <p:txBody>
          <a:bodyPr>
            <a:normAutofit/>
          </a:bodyPr>
          <a:lstStyle/>
          <a:p>
            <a:r>
              <a:rPr lang="pt-BR" sz="3200" b="1" dirty="0"/>
              <a:t>Planejamento e escolha do futuro</a:t>
            </a:r>
            <a:endParaRPr lang="pt-BR" sz="3200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CD61EA50-A2B5-429D-92F8-949504396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6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957" y="2193561"/>
            <a:ext cx="4598043" cy="3124201"/>
          </a:xfrm>
        </p:spPr>
        <p:txBody>
          <a:bodyPr>
            <a:normAutofit lnSpcReduction="10000"/>
          </a:bodyPr>
          <a:lstStyle/>
          <a:p>
            <a:r>
              <a:rPr lang="pt-BR" dirty="0"/>
              <a:t>Sem planejamento nas atividades governamentais só resta a improvisação, o voluntarismo;</a:t>
            </a:r>
          </a:p>
          <a:p>
            <a:r>
              <a:rPr lang="pt-BR" dirty="0"/>
              <a:t>E o consequente descrédito da população acerca do papel e da eficiência do Estado em cumprir suas funções: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EB734F5-09D7-4FDE-8E75-804BA9F00BB1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2533337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1. Introdução</a:t>
            </a:r>
            <a:endParaRPr lang="pt-BR" sz="2800" b="1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56C5ECB4-71A0-46D3-8BEA-DFA2B92C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999" y="697667"/>
            <a:ext cx="6091575" cy="738266"/>
          </a:xfrm>
        </p:spPr>
        <p:txBody>
          <a:bodyPr>
            <a:normAutofit/>
          </a:bodyPr>
          <a:lstStyle/>
          <a:p>
            <a:r>
              <a:rPr lang="pt-BR" sz="3200" b="1" dirty="0"/>
              <a:t>Planejamento e improviso</a:t>
            </a:r>
            <a:endParaRPr lang="pt-BR" sz="3200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25C53481-6A5E-4B44-AD78-72E35DC599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8701114"/>
              </p:ext>
            </p:extLst>
          </p:nvPr>
        </p:nvGraphicFramePr>
        <p:xfrm>
          <a:off x="5198280" y="135765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1BE8DE16-E8F7-4198-ABD2-CB9DC3458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4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34103E6-959B-45A7-B1F2-8E0A37F61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934103E6-959B-45A7-B1F2-8E0A37F614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A894367-A03F-4D78-BAB2-4ADE7ADAA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7A894367-A03F-4D78-BAB2-4ADE7ADAA9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5B6F47E-F387-4D53-9696-60E98BCD29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graphicEl>
                                              <a:dgm id="{75B6F47E-F387-4D53-9696-60E98BCD29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47715C5-2265-4859-8C3C-C956CF531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graphicEl>
                                              <a:dgm id="{747715C5-2265-4859-8C3C-C956CF5319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CF30A17-6046-42B8-AE97-2DA95F1C7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graphicEl>
                                              <a:dgm id="{6CF30A17-6046-42B8-AE97-2DA95F1C7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2BA54C4-55CB-4F5E-B4C2-1AAAF74301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graphicEl>
                                              <a:dgm id="{92BA54C4-55CB-4F5E-B4C2-1AAAF74301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E75840-E101-4289-9D53-ED99CDC5BA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graphicEl>
                                              <a:dgm id="{90E75840-E101-4289-9D53-ED99CDC5BA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921BDCD-7FAF-4977-8EEC-5850ADA0CE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graphicEl>
                                              <a:dgm id="{1921BDCD-7FAF-4977-8EEC-5850ADA0CE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C7533C2-FDFE-4A0A-9B15-C90846F5FF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graphicEl>
                                              <a:dgm id="{3C7533C2-FDFE-4A0A-9B15-C90846F5FF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EB734F5-09D7-4FDE-8E75-804BA9F00BB1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2533337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1. Introdução</a:t>
            </a:r>
            <a:endParaRPr lang="pt-BR" sz="2800" b="1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56C5ECB4-71A0-46D3-8BEA-DFA2B92C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999" y="697667"/>
            <a:ext cx="6091575" cy="738266"/>
          </a:xfrm>
        </p:spPr>
        <p:txBody>
          <a:bodyPr>
            <a:normAutofit fontScale="90000"/>
          </a:bodyPr>
          <a:lstStyle/>
          <a:p>
            <a:r>
              <a:rPr lang="pt-BR" sz="3200" b="1" dirty="0"/>
              <a:t>Planejamento ajustado às necessidades do público-alvo</a:t>
            </a:r>
            <a:endParaRPr lang="pt-BR" sz="3200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54579198-5097-4FE7-B4F2-A6CB420270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99912"/>
              </p:ext>
            </p:extLst>
          </p:nvPr>
        </p:nvGraphicFramePr>
        <p:xfrm>
          <a:off x="1651379" y="1733267"/>
          <a:ext cx="10290411" cy="5124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3507CBE0-3563-468A-803C-541723B7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6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E6808C-6387-49F7-B98D-28EECEAD1F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21E6808C-6387-49F7-B98D-28EECEAD1F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353BF0-5B33-4F61-BDC1-C766D5505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graphicEl>
                                              <a:dgm id="{5F353BF0-5B33-4F61-BDC1-C766D55059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0755856-F9A2-45D2-97B6-4D789D49D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30755856-F9A2-45D2-97B6-4D789D49D0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14F50B5-400A-4DD4-8E78-A2B86B94D5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914F50B5-400A-4DD4-8E78-A2B86B94D5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01C8DC-61AE-4CA8-888F-99743A25CA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graphicEl>
                                              <a:dgm id="{BF01C8DC-61AE-4CA8-888F-99743A25CA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3B5B3AB-D748-433E-8452-EE39BAE6B6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dgm id="{13B5B3AB-D748-433E-8452-EE39BAE6B6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F30F28-0578-47E9-AAE0-3D058EE40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dgm id="{26F30F28-0578-47E9-AAE0-3D058EE402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743EE73-E73C-465D-A4AD-133767A7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390" y="1764407"/>
            <a:ext cx="3759089" cy="1664593"/>
          </a:xfrm>
        </p:spPr>
        <p:txBody>
          <a:bodyPr numCol="1">
            <a:normAutofit fontScale="85000" lnSpcReduction="10000"/>
          </a:bodyPr>
          <a:lstStyle/>
          <a:p>
            <a:r>
              <a:rPr lang="pt-BR" dirty="0"/>
              <a:t>É fato que o Brasil tem um longo histórico de experiências – bem e mal sucedidas – de Planos Governamentais (PAGNUSSAT, 2006). 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45C9F89-553C-4957-9079-B8AD054FF69D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2. Marco conceitual sobre Planejamento</a:t>
            </a:r>
            <a:endParaRPr lang="pt-BR" sz="2800" b="1" dirty="0"/>
          </a:p>
        </p:txBody>
      </p:sp>
      <p:sp>
        <p:nvSpPr>
          <p:cNvPr id="9" name="Título 6">
            <a:extLst>
              <a:ext uri="{FF2B5EF4-FFF2-40B4-BE49-F238E27FC236}">
                <a16:creationId xmlns:a16="http://schemas.microsoft.com/office/drawing/2014/main" id="{B62885BA-56F1-4419-9D45-8E97989DA233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73826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Planos governamentais</a:t>
            </a:r>
            <a:endParaRPr lang="pt-BR" sz="3200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C33D6310-AF91-4B8D-B1E1-23BA5C074E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046654"/>
              </p:ext>
            </p:extLst>
          </p:nvPr>
        </p:nvGraphicFramePr>
        <p:xfrm>
          <a:off x="3486934" y="106680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135F953E-AEC4-4820-8EF2-D786158D2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75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F85123-B746-45A0-BC53-D70B96842B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9F85123-B746-45A0-BC53-D70B96842B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17196A-8DB1-4216-BAF1-D4C452984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917196A-8DB1-4216-BAF1-D4C452984D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6A869A-4D07-4130-BC85-21855B5633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2E6A869A-4D07-4130-BC85-21855B5633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CC9E38-84C2-4B53-9590-756F73B0B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A7CC9E38-84C2-4B53-9590-756F73B0BF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DBED85-5DBB-482F-A4C7-3278272617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39DBED85-5DBB-482F-A4C7-3278272617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7BB433-3CCB-4EB9-990E-49268825B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C87BB433-3CCB-4EB9-990E-49268825B7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C34EE8-2FDB-41B2-A90F-F64A37ED93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7DC34EE8-2FDB-41B2-A90F-F64A37ED93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45C9F89-553C-4957-9079-B8AD054FF69D}"/>
              </a:ext>
            </a:extLst>
          </p:cNvPr>
          <p:cNvSpPr txBox="1">
            <a:spLocks/>
          </p:cNvSpPr>
          <p:nvPr/>
        </p:nvSpPr>
        <p:spPr>
          <a:xfrm>
            <a:off x="1813810" y="-59961"/>
            <a:ext cx="6325849" cy="8573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sz="2800" dirty="0"/>
              <a:t>2. Marco conceitual sobre Planejamento</a:t>
            </a:r>
            <a:endParaRPr lang="pt-BR" sz="2800" b="1" dirty="0"/>
          </a:p>
        </p:txBody>
      </p:sp>
      <p:sp>
        <p:nvSpPr>
          <p:cNvPr id="9" name="Título 6">
            <a:extLst>
              <a:ext uri="{FF2B5EF4-FFF2-40B4-BE49-F238E27FC236}">
                <a16:creationId xmlns:a16="http://schemas.microsoft.com/office/drawing/2014/main" id="{B62885BA-56F1-4419-9D45-8E97989DA233}"/>
              </a:ext>
            </a:extLst>
          </p:cNvPr>
          <p:cNvSpPr txBox="1">
            <a:spLocks/>
          </p:cNvSpPr>
          <p:nvPr/>
        </p:nvSpPr>
        <p:spPr>
          <a:xfrm>
            <a:off x="3701999" y="697667"/>
            <a:ext cx="6091575" cy="142354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/>
              <a:t>Marco: </a:t>
            </a:r>
          </a:p>
          <a:p>
            <a:r>
              <a:rPr lang="pt-BR" sz="3200" b="1" dirty="0"/>
              <a:t>Constituição Federal de 1988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75EF99D2-E493-4559-BCF5-6EDA9C38C0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4751507"/>
              </p:ext>
            </p:extLst>
          </p:nvPr>
        </p:nvGraphicFramePr>
        <p:xfrm>
          <a:off x="1924335" y="1337481"/>
          <a:ext cx="9812740" cy="5607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68E0032-D1E5-49BE-A390-7250119761E1}"/>
              </a:ext>
            </a:extLst>
          </p:cNvPr>
          <p:cNvCxnSpPr/>
          <p:nvPr/>
        </p:nvCxnSpPr>
        <p:spPr>
          <a:xfrm>
            <a:off x="6830705" y="2661313"/>
            <a:ext cx="0" cy="349902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A9F54F21-A93D-45D4-BB9F-DF8EFACC6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5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A1A1CBC-DD4F-4461-9861-A5438A67C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BA1A1CBC-DD4F-4461-9861-A5438A67CD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E5E91F7-A18E-4B06-9B13-58D43E183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5E5E91F7-A18E-4B06-9B13-58D43E183D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2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445</TotalTime>
  <Words>2815</Words>
  <Application>Microsoft Office PowerPoint</Application>
  <PresentationFormat>Widescreen</PresentationFormat>
  <Paragraphs>306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Corbel</vt:lpstr>
      <vt:lpstr>Times New Roman</vt:lpstr>
      <vt:lpstr>Trebuchet MS</vt:lpstr>
      <vt:lpstr>Paralaxe</vt:lpstr>
      <vt:lpstr>Indicadores no planejamento</vt:lpstr>
      <vt:lpstr>Sobre o autor Paulo de Martino Jannuzzi</vt:lpstr>
      <vt:lpstr>Estrutura do texto</vt:lpstr>
      <vt:lpstr>Planejar é preciso...</vt:lpstr>
      <vt:lpstr>Planejamento e escolha do futuro</vt:lpstr>
      <vt:lpstr>Planejamento e improviso</vt:lpstr>
      <vt:lpstr>Planejamento ajustado às necessidades do público-alvo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Escolha, combinação e cálculo</vt:lpstr>
      <vt:lpstr>O exemplo do cálculo da taxa de mortalidade infantil</vt:lpstr>
      <vt:lpstr>Uso de indicadores confiáveis</vt:lpstr>
      <vt:lpstr>Apresentação do PowerPoint</vt:lpstr>
      <vt:lpstr>QUADRO 2 – Algumas das Principais Ferramentas e Publicações de Indicadores</vt:lpstr>
      <vt:lpstr>Todo indicador é uma tentativa de síntese da realidade.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Indicadores no planejamento</dc:title>
  <dc:creator>Ricardo Dagnino</dc:creator>
  <cp:lastModifiedBy>Ricardo Dagnino</cp:lastModifiedBy>
  <cp:revision>95</cp:revision>
  <dcterms:created xsi:type="dcterms:W3CDTF">2018-05-02T01:08:19Z</dcterms:created>
  <dcterms:modified xsi:type="dcterms:W3CDTF">2018-05-03T19:21:53Z</dcterms:modified>
</cp:coreProperties>
</file>