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9" r:id="rId1"/>
  </p:sldMasterIdLst>
  <p:notesMasterIdLst>
    <p:notesMasterId r:id="rId14"/>
  </p:notesMasterIdLst>
  <p:sldIdLst>
    <p:sldId id="256" r:id="rId2"/>
    <p:sldId id="268" r:id="rId3"/>
    <p:sldId id="263" r:id="rId4"/>
    <p:sldId id="264" r:id="rId5"/>
    <p:sldId id="266" r:id="rId6"/>
    <p:sldId id="267" r:id="rId7"/>
    <p:sldId id="259" r:id="rId8"/>
    <p:sldId id="262" r:id="rId9"/>
    <p:sldId id="269" r:id="rId10"/>
    <p:sldId id="271" r:id="rId11"/>
    <p:sldId id="27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8AEAF-0DC3-4CDD-AF6B-7CD6D52BF9D5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FB47E998-6BAB-43D3-BFAE-FE7FC8DDABB6}">
      <dgm:prSet phldrT="[Texto]"/>
      <dgm:spPr/>
      <dgm:t>
        <a:bodyPr/>
        <a:lstStyle/>
        <a:p>
          <a:r>
            <a:rPr lang="pt-BR" dirty="0"/>
            <a:t>9</a:t>
          </a:r>
        </a:p>
      </dgm:t>
    </dgm:pt>
    <dgm:pt modelId="{0FE3A972-55A3-40CD-9CF6-81620EC45F78}" type="parTrans" cxnId="{B68003F8-69B6-4C78-89DE-B6D48ACA0D6C}">
      <dgm:prSet/>
      <dgm:spPr/>
      <dgm:t>
        <a:bodyPr/>
        <a:lstStyle/>
        <a:p>
          <a:endParaRPr lang="pt-BR"/>
        </a:p>
      </dgm:t>
    </dgm:pt>
    <dgm:pt modelId="{A26904B1-77D8-45C3-8C7E-2466A5D97090}" type="sibTrans" cxnId="{B68003F8-69B6-4C78-89DE-B6D48ACA0D6C}">
      <dgm:prSet/>
      <dgm:spPr/>
      <dgm:t>
        <a:bodyPr/>
        <a:lstStyle/>
        <a:p>
          <a:endParaRPr lang="pt-BR"/>
        </a:p>
      </dgm:t>
    </dgm:pt>
    <dgm:pt modelId="{CE61FE47-FB1A-4172-A8C3-0D9FCFEFDF26}">
      <dgm:prSet phldrT="[Texto]"/>
      <dgm:spPr/>
      <dgm:t>
        <a:bodyPr/>
        <a:lstStyle/>
        <a:p>
          <a:r>
            <a:rPr lang="pt-BR" dirty="0"/>
            <a:t>496</a:t>
          </a:r>
        </a:p>
      </dgm:t>
    </dgm:pt>
    <dgm:pt modelId="{BC218116-5B5F-46E8-8C99-C8AA7A5E6B71}" type="parTrans" cxnId="{6516868D-F0E7-4823-BD5F-9A4248B14534}">
      <dgm:prSet/>
      <dgm:spPr/>
      <dgm:t>
        <a:bodyPr/>
        <a:lstStyle/>
        <a:p>
          <a:endParaRPr lang="pt-BR"/>
        </a:p>
      </dgm:t>
    </dgm:pt>
    <dgm:pt modelId="{EE777E9B-1FB4-4DA3-B247-112A0721BD06}" type="sibTrans" cxnId="{6516868D-F0E7-4823-BD5F-9A4248B14534}">
      <dgm:prSet/>
      <dgm:spPr/>
      <dgm:t>
        <a:bodyPr/>
        <a:lstStyle/>
        <a:p>
          <a:endParaRPr lang="pt-BR"/>
        </a:p>
      </dgm:t>
    </dgm:pt>
    <dgm:pt modelId="{AF7AB671-A3FE-4C30-BDBB-1E7A10790BDB}">
      <dgm:prSet phldrT="[Texto]"/>
      <dgm:spPr/>
      <dgm:t>
        <a:bodyPr/>
        <a:lstStyle/>
        <a:p>
          <a:r>
            <a:rPr lang="pt-BR" dirty="0"/>
            <a:t>28</a:t>
          </a:r>
        </a:p>
      </dgm:t>
    </dgm:pt>
    <dgm:pt modelId="{D95ECB9B-CB6A-4D62-831C-FFF08B7F8878}" type="parTrans" cxnId="{D25C3758-D9C1-4455-935B-47F3A1A4284A}">
      <dgm:prSet/>
      <dgm:spPr/>
      <dgm:t>
        <a:bodyPr/>
        <a:lstStyle/>
        <a:p>
          <a:endParaRPr lang="pt-BR"/>
        </a:p>
      </dgm:t>
    </dgm:pt>
    <dgm:pt modelId="{C70FB8F7-C840-4AB6-9865-5CD6A813882A}" type="sibTrans" cxnId="{D25C3758-D9C1-4455-935B-47F3A1A4284A}">
      <dgm:prSet/>
      <dgm:spPr/>
      <dgm:t>
        <a:bodyPr/>
        <a:lstStyle/>
        <a:p>
          <a:endParaRPr lang="pt-BR"/>
        </a:p>
      </dgm:t>
    </dgm:pt>
    <dgm:pt modelId="{C8BF1D62-1574-4C4D-8696-4E70A4B9E30D}">
      <dgm:prSet phldrT="[Texto]"/>
      <dgm:spPr/>
      <dgm:t>
        <a:bodyPr/>
        <a:lstStyle/>
        <a:p>
          <a:pPr>
            <a:buNone/>
          </a:pPr>
          <a:r>
            <a:rPr lang="pt-BR" dirty="0"/>
            <a:t>Regiões Funcionais</a:t>
          </a:r>
        </a:p>
      </dgm:t>
    </dgm:pt>
    <dgm:pt modelId="{DD99553C-6100-46E3-9C2F-CB0599DB3DD2}" type="parTrans" cxnId="{BD4A3811-CF64-45F5-80CB-F3EEB2AA122B}">
      <dgm:prSet/>
      <dgm:spPr/>
      <dgm:t>
        <a:bodyPr/>
        <a:lstStyle/>
        <a:p>
          <a:endParaRPr lang="pt-BR"/>
        </a:p>
      </dgm:t>
    </dgm:pt>
    <dgm:pt modelId="{579DC56C-12D0-42B0-943E-93A3A9DE569C}" type="sibTrans" cxnId="{BD4A3811-CF64-45F5-80CB-F3EEB2AA122B}">
      <dgm:prSet/>
      <dgm:spPr/>
      <dgm:t>
        <a:bodyPr/>
        <a:lstStyle/>
        <a:p>
          <a:endParaRPr lang="pt-BR"/>
        </a:p>
      </dgm:t>
    </dgm:pt>
    <dgm:pt modelId="{580D5462-AA3A-46C7-AE09-8A87E0722A74}">
      <dgm:prSet phldrT="[Texto]"/>
      <dgm:spPr/>
      <dgm:t>
        <a:bodyPr/>
        <a:lstStyle/>
        <a:p>
          <a:pPr>
            <a:buNone/>
          </a:pPr>
          <a:r>
            <a:rPr lang="pt-BR" dirty="0" err="1"/>
            <a:t>Coredes</a:t>
          </a:r>
          <a:endParaRPr lang="pt-BR" dirty="0"/>
        </a:p>
      </dgm:t>
    </dgm:pt>
    <dgm:pt modelId="{EBCD8C53-35DB-4868-89DA-C85A1C26D1ED}" type="parTrans" cxnId="{278A8FAC-845C-40B4-BF81-10989D17FA20}">
      <dgm:prSet/>
      <dgm:spPr/>
      <dgm:t>
        <a:bodyPr/>
        <a:lstStyle/>
        <a:p>
          <a:endParaRPr lang="pt-BR"/>
        </a:p>
      </dgm:t>
    </dgm:pt>
    <dgm:pt modelId="{5D963F31-519C-4E54-AA6F-EEC5DE0E1A22}" type="sibTrans" cxnId="{278A8FAC-845C-40B4-BF81-10989D17FA20}">
      <dgm:prSet/>
      <dgm:spPr/>
      <dgm:t>
        <a:bodyPr/>
        <a:lstStyle/>
        <a:p>
          <a:endParaRPr lang="pt-BR"/>
        </a:p>
      </dgm:t>
    </dgm:pt>
    <dgm:pt modelId="{665EC440-4116-4B36-9ED9-4AC541413BF5}">
      <dgm:prSet phldrT="[Texto]"/>
      <dgm:spPr/>
      <dgm:t>
        <a:bodyPr/>
        <a:lstStyle/>
        <a:p>
          <a:pPr>
            <a:buNone/>
          </a:pPr>
          <a:r>
            <a:rPr lang="pt-BR" dirty="0"/>
            <a:t>Municípios</a:t>
          </a:r>
        </a:p>
      </dgm:t>
    </dgm:pt>
    <dgm:pt modelId="{1882EBF9-3991-42F4-8A4D-C6AC07D18856}" type="parTrans" cxnId="{FC41A46B-8B43-4FB4-A084-5B825E1463C2}">
      <dgm:prSet/>
      <dgm:spPr/>
      <dgm:t>
        <a:bodyPr/>
        <a:lstStyle/>
        <a:p>
          <a:endParaRPr lang="pt-BR"/>
        </a:p>
      </dgm:t>
    </dgm:pt>
    <dgm:pt modelId="{45FF6380-CC32-482C-BBDB-C794D4BAFC2C}" type="sibTrans" cxnId="{FC41A46B-8B43-4FB4-A084-5B825E1463C2}">
      <dgm:prSet/>
      <dgm:spPr/>
      <dgm:t>
        <a:bodyPr/>
        <a:lstStyle/>
        <a:p>
          <a:endParaRPr lang="pt-BR"/>
        </a:p>
      </dgm:t>
    </dgm:pt>
    <dgm:pt modelId="{B3737B78-E418-4723-91D0-675D2AD9C919}" type="pres">
      <dgm:prSet presAssocID="{CD88AEAF-0DC3-4CDD-AF6B-7CD6D52BF9D5}" presName="Name0" presStyleCnt="0">
        <dgm:presLayoutVars>
          <dgm:dir/>
          <dgm:animLvl val="lvl"/>
          <dgm:resizeHandles val="exact"/>
        </dgm:presLayoutVars>
      </dgm:prSet>
      <dgm:spPr/>
    </dgm:pt>
    <dgm:pt modelId="{A0B6A235-C6BA-4A9B-A3DC-1EA95579F9C5}" type="pres">
      <dgm:prSet presAssocID="{FB47E998-6BAB-43D3-BFAE-FE7FC8DDABB6}" presName="Name8" presStyleCnt="0"/>
      <dgm:spPr/>
    </dgm:pt>
    <dgm:pt modelId="{75677B81-BCDB-4FA2-AB89-124EC745CC45}" type="pres">
      <dgm:prSet presAssocID="{FB47E998-6BAB-43D3-BFAE-FE7FC8DDABB6}" presName="acctBkgd" presStyleLbl="alignAcc1" presStyleIdx="0" presStyleCnt="3"/>
      <dgm:spPr/>
    </dgm:pt>
    <dgm:pt modelId="{BF47139C-2739-4AD5-A70B-B0CCB46AE544}" type="pres">
      <dgm:prSet presAssocID="{FB47E998-6BAB-43D3-BFAE-FE7FC8DDABB6}" presName="acctTx" presStyleLbl="alignAcc1" presStyleIdx="0" presStyleCnt="3">
        <dgm:presLayoutVars>
          <dgm:bulletEnabled val="1"/>
        </dgm:presLayoutVars>
      </dgm:prSet>
      <dgm:spPr/>
    </dgm:pt>
    <dgm:pt modelId="{8BD286E5-8826-4B5C-B09D-28872C3A8145}" type="pres">
      <dgm:prSet presAssocID="{FB47E998-6BAB-43D3-BFAE-FE7FC8DDABB6}" presName="level" presStyleLbl="node1" presStyleIdx="0" presStyleCnt="3">
        <dgm:presLayoutVars>
          <dgm:chMax val="1"/>
          <dgm:bulletEnabled val="1"/>
        </dgm:presLayoutVars>
      </dgm:prSet>
      <dgm:spPr/>
    </dgm:pt>
    <dgm:pt modelId="{12FDB27D-A13B-4239-AFD3-570A6F62F7AE}" type="pres">
      <dgm:prSet presAssocID="{FB47E998-6BAB-43D3-BFAE-FE7FC8DDAB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53AA9F-2E61-4E5F-BA6B-E25CB2AB56CD}" type="pres">
      <dgm:prSet presAssocID="{AF7AB671-A3FE-4C30-BDBB-1E7A10790BDB}" presName="Name8" presStyleCnt="0"/>
      <dgm:spPr/>
    </dgm:pt>
    <dgm:pt modelId="{D9F94888-ACF7-40AF-A4F2-A6BFDF34F951}" type="pres">
      <dgm:prSet presAssocID="{AF7AB671-A3FE-4C30-BDBB-1E7A10790BDB}" presName="acctBkgd" presStyleLbl="alignAcc1" presStyleIdx="1" presStyleCnt="3"/>
      <dgm:spPr/>
    </dgm:pt>
    <dgm:pt modelId="{0052C9A6-BE80-45FD-8243-180277E5228D}" type="pres">
      <dgm:prSet presAssocID="{AF7AB671-A3FE-4C30-BDBB-1E7A10790BDB}" presName="acctTx" presStyleLbl="alignAcc1" presStyleIdx="1" presStyleCnt="3">
        <dgm:presLayoutVars>
          <dgm:bulletEnabled val="1"/>
        </dgm:presLayoutVars>
      </dgm:prSet>
      <dgm:spPr/>
    </dgm:pt>
    <dgm:pt modelId="{AFF40063-1A79-4908-AAE2-6107E2C5C53D}" type="pres">
      <dgm:prSet presAssocID="{AF7AB671-A3FE-4C30-BDBB-1E7A10790BDB}" presName="level" presStyleLbl="node1" presStyleIdx="1" presStyleCnt="3">
        <dgm:presLayoutVars>
          <dgm:chMax val="1"/>
          <dgm:bulletEnabled val="1"/>
        </dgm:presLayoutVars>
      </dgm:prSet>
      <dgm:spPr/>
    </dgm:pt>
    <dgm:pt modelId="{65402AB7-7D7B-4EE8-A502-F9AA0732F265}" type="pres">
      <dgm:prSet presAssocID="{AF7AB671-A3FE-4C30-BDBB-1E7A10790B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5B8F2A-167A-4B84-B19D-2FF0446EA12D}" type="pres">
      <dgm:prSet presAssocID="{CE61FE47-FB1A-4172-A8C3-0D9FCFEFDF26}" presName="Name8" presStyleCnt="0"/>
      <dgm:spPr/>
    </dgm:pt>
    <dgm:pt modelId="{65B455E2-4D89-40D7-BFD6-E3DEE9C8E32A}" type="pres">
      <dgm:prSet presAssocID="{CE61FE47-FB1A-4172-A8C3-0D9FCFEFDF26}" presName="acctBkgd" presStyleLbl="alignAcc1" presStyleIdx="2" presStyleCnt="3"/>
      <dgm:spPr/>
    </dgm:pt>
    <dgm:pt modelId="{48318F61-66B6-4BF2-95E6-E9C25EE2C422}" type="pres">
      <dgm:prSet presAssocID="{CE61FE47-FB1A-4172-A8C3-0D9FCFEFDF26}" presName="acctTx" presStyleLbl="alignAcc1" presStyleIdx="2" presStyleCnt="3">
        <dgm:presLayoutVars>
          <dgm:bulletEnabled val="1"/>
        </dgm:presLayoutVars>
      </dgm:prSet>
      <dgm:spPr/>
    </dgm:pt>
    <dgm:pt modelId="{AF24F5BD-E4D6-4F94-A17B-9A57FA01670D}" type="pres">
      <dgm:prSet presAssocID="{CE61FE47-FB1A-4172-A8C3-0D9FCFEFDF26}" presName="level" presStyleLbl="node1" presStyleIdx="2" presStyleCnt="3">
        <dgm:presLayoutVars>
          <dgm:chMax val="1"/>
          <dgm:bulletEnabled val="1"/>
        </dgm:presLayoutVars>
      </dgm:prSet>
      <dgm:spPr/>
    </dgm:pt>
    <dgm:pt modelId="{85BE4D9A-E80B-4D44-A06F-D63BE4D2FE23}" type="pres">
      <dgm:prSet presAssocID="{CE61FE47-FB1A-4172-A8C3-0D9FCFEFDF2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4A3811-CF64-45F5-80CB-F3EEB2AA122B}" srcId="{FB47E998-6BAB-43D3-BFAE-FE7FC8DDABB6}" destId="{C8BF1D62-1574-4C4D-8696-4E70A4B9E30D}" srcOrd="0" destOrd="0" parTransId="{DD99553C-6100-46E3-9C2F-CB0599DB3DD2}" sibTransId="{579DC56C-12D0-42B0-943E-93A3A9DE569C}"/>
    <dgm:cxn modelId="{55234614-4049-49AF-9298-62E72400D051}" type="presOf" srcId="{C8BF1D62-1574-4C4D-8696-4E70A4B9E30D}" destId="{BF47139C-2739-4AD5-A70B-B0CCB46AE544}" srcOrd="1" destOrd="0" presId="urn:microsoft.com/office/officeart/2005/8/layout/pyramid1"/>
    <dgm:cxn modelId="{89898139-0A8B-4AC9-B5C7-30181F81E106}" type="presOf" srcId="{C8BF1D62-1574-4C4D-8696-4E70A4B9E30D}" destId="{75677B81-BCDB-4FA2-AB89-124EC745CC45}" srcOrd="0" destOrd="0" presId="urn:microsoft.com/office/officeart/2005/8/layout/pyramid1"/>
    <dgm:cxn modelId="{9B7A6944-DB71-4CED-9F32-1149F126937D}" type="presOf" srcId="{580D5462-AA3A-46C7-AE09-8A87E0722A74}" destId="{D9F94888-ACF7-40AF-A4F2-A6BFDF34F951}" srcOrd="0" destOrd="0" presId="urn:microsoft.com/office/officeart/2005/8/layout/pyramid1"/>
    <dgm:cxn modelId="{90225666-867D-4A53-BF98-597C4098E2F0}" type="presOf" srcId="{665EC440-4116-4B36-9ED9-4AC541413BF5}" destId="{48318F61-66B6-4BF2-95E6-E9C25EE2C422}" srcOrd="1" destOrd="0" presId="urn:microsoft.com/office/officeart/2005/8/layout/pyramid1"/>
    <dgm:cxn modelId="{FC41A46B-8B43-4FB4-A084-5B825E1463C2}" srcId="{CE61FE47-FB1A-4172-A8C3-0D9FCFEFDF26}" destId="{665EC440-4116-4B36-9ED9-4AC541413BF5}" srcOrd="0" destOrd="0" parTransId="{1882EBF9-3991-42F4-8A4D-C6AC07D18856}" sibTransId="{45FF6380-CC32-482C-BBDB-C794D4BAFC2C}"/>
    <dgm:cxn modelId="{D25C3758-D9C1-4455-935B-47F3A1A4284A}" srcId="{CD88AEAF-0DC3-4CDD-AF6B-7CD6D52BF9D5}" destId="{AF7AB671-A3FE-4C30-BDBB-1E7A10790BDB}" srcOrd="1" destOrd="0" parTransId="{D95ECB9B-CB6A-4D62-831C-FFF08B7F8878}" sibTransId="{C70FB8F7-C840-4AB6-9865-5CD6A813882A}"/>
    <dgm:cxn modelId="{218F3B7C-0B8C-410E-A832-7F24526717C0}" type="presOf" srcId="{CE61FE47-FB1A-4172-A8C3-0D9FCFEFDF26}" destId="{85BE4D9A-E80B-4D44-A06F-D63BE4D2FE23}" srcOrd="1" destOrd="0" presId="urn:microsoft.com/office/officeart/2005/8/layout/pyramid1"/>
    <dgm:cxn modelId="{6516868D-F0E7-4823-BD5F-9A4248B14534}" srcId="{CD88AEAF-0DC3-4CDD-AF6B-7CD6D52BF9D5}" destId="{CE61FE47-FB1A-4172-A8C3-0D9FCFEFDF26}" srcOrd="2" destOrd="0" parTransId="{BC218116-5B5F-46E8-8C99-C8AA7A5E6B71}" sibTransId="{EE777E9B-1FB4-4DA3-B247-112A0721BD06}"/>
    <dgm:cxn modelId="{F287CC9A-3B8B-4E75-B4FD-84A1A851A6C6}" type="presOf" srcId="{AF7AB671-A3FE-4C30-BDBB-1E7A10790BDB}" destId="{65402AB7-7D7B-4EE8-A502-F9AA0732F265}" srcOrd="1" destOrd="0" presId="urn:microsoft.com/office/officeart/2005/8/layout/pyramid1"/>
    <dgm:cxn modelId="{E0F1279C-4A0D-4899-A561-7A6981044B06}" type="presOf" srcId="{665EC440-4116-4B36-9ED9-4AC541413BF5}" destId="{65B455E2-4D89-40D7-BFD6-E3DEE9C8E32A}" srcOrd="0" destOrd="0" presId="urn:microsoft.com/office/officeart/2005/8/layout/pyramid1"/>
    <dgm:cxn modelId="{278A8FAC-845C-40B4-BF81-10989D17FA20}" srcId="{AF7AB671-A3FE-4C30-BDBB-1E7A10790BDB}" destId="{580D5462-AA3A-46C7-AE09-8A87E0722A74}" srcOrd="0" destOrd="0" parTransId="{EBCD8C53-35DB-4868-89DA-C85A1C26D1ED}" sibTransId="{5D963F31-519C-4E54-AA6F-EEC5DE0E1A22}"/>
    <dgm:cxn modelId="{9D2BF4B2-0A5E-4A89-8DBA-022800B04DFA}" type="presOf" srcId="{580D5462-AA3A-46C7-AE09-8A87E0722A74}" destId="{0052C9A6-BE80-45FD-8243-180277E5228D}" srcOrd="1" destOrd="0" presId="urn:microsoft.com/office/officeart/2005/8/layout/pyramid1"/>
    <dgm:cxn modelId="{9AF43AB3-1542-48A2-9388-4D3191AE614D}" type="presOf" srcId="{CE61FE47-FB1A-4172-A8C3-0D9FCFEFDF26}" destId="{AF24F5BD-E4D6-4F94-A17B-9A57FA01670D}" srcOrd="0" destOrd="0" presId="urn:microsoft.com/office/officeart/2005/8/layout/pyramid1"/>
    <dgm:cxn modelId="{1E9693C1-8C38-429F-9B52-E38AFD125568}" type="presOf" srcId="{AF7AB671-A3FE-4C30-BDBB-1E7A10790BDB}" destId="{AFF40063-1A79-4908-AAE2-6107E2C5C53D}" srcOrd="0" destOrd="0" presId="urn:microsoft.com/office/officeart/2005/8/layout/pyramid1"/>
    <dgm:cxn modelId="{E3C1D1C5-F298-49E7-B51F-2EFE2AD740F0}" type="presOf" srcId="{FB47E998-6BAB-43D3-BFAE-FE7FC8DDABB6}" destId="{12FDB27D-A13B-4239-AFD3-570A6F62F7AE}" srcOrd="1" destOrd="0" presId="urn:microsoft.com/office/officeart/2005/8/layout/pyramid1"/>
    <dgm:cxn modelId="{2AD4B1E1-54CC-4700-81AB-EFFBF0832A74}" type="presOf" srcId="{FB47E998-6BAB-43D3-BFAE-FE7FC8DDABB6}" destId="{8BD286E5-8826-4B5C-B09D-28872C3A8145}" srcOrd="0" destOrd="0" presId="urn:microsoft.com/office/officeart/2005/8/layout/pyramid1"/>
    <dgm:cxn modelId="{D105A3F3-E2B7-4B0E-8696-AFBF37EFDA07}" type="presOf" srcId="{CD88AEAF-0DC3-4CDD-AF6B-7CD6D52BF9D5}" destId="{B3737B78-E418-4723-91D0-675D2AD9C919}" srcOrd="0" destOrd="0" presId="urn:microsoft.com/office/officeart/2005/8/layout/pyramid1"/>
    <dgm:cxn modelId="{B68003F8-69B6-4C78-89DE-B6D48ACA0D6C}" srcId="{CD88AEAF-0DC3-4CDD-AF6B-7CD6D52BF9D5}" destId="{FB47E998-6BAB-43D3-BFAE-FE7FC8DDABB6}" srcOrd="0" destOrd="0" parTransId="{0FE3A972-55A3-40CD-9CF6-81620EC45F78}" sibTransId="{A26904B1-77D8-45C3-8C7E-2466A5D97090}"/>
    <dgm:cxn modelId="{43A7EC96-114F-44E1-ACC2-07102D858725}" type="presParOf" srcId="{B3737B78-E418-4723-91D0-675D2AD9C919}" destId="{A0B6A235-C6BA-4A9B-A3DC-1EA95579F9C5}" srcOrd="0" destOrd="0" presId="urn:microsoft.com/office/officeart/2005/8/layout/pyramid1"/>
    <dgm:cxn modelId="{7E4F0C3B-3750-4F85-ABB7-1AF74A517075}" type="presParOf" srcId="{A0B6A235-C6BA-4A9B-A3DC-1EA95579F9C5}" destId="{75677B81-BCDB-4FA2-AB89-124EC745CC45}" srcOrd="0" destOrd="0" presId="urn:microsoft.com/office/officeart/2005/8/layout/pyramid1"/>
    <dgm:cxn modelId="{F628ABF1-0490-4FDF-901E-F3B1C811F891}" type="presParOf" srcId="{A0B6A235-C6BA-4A9B-A3DC-1EA95579F9C5}" destId="{BF47139C-2739-4AD5-A70B-B0CCB46AE544}" srcOrd="1" destOrd="0" presId="urn:microsoft.com/office/officeart/2005/8/layout/pyramid1"/>
    <dgm:cxn modelId="{C628AA05-D75D-48E3-A43A-8C88B5BB0BB7}" type="presParOf" srcId="{A0B6A235-C6BA-4A9B-A3DC-1EA95579F9C5}" destId="{8BD286E5-8826-4B5C-B09D-28872C3A8145}" srcOrd="2" destOrd="0" presId="urn:microsoft.com/office/officeart/2005/8/layout/pyramid1"/>
    <dgm:cxn modelId="{22E7EE0F-BBE7-482B-8A6A-3790AB05EA74}" type="presParOf" srcId="{A0B6A235-C6BA-4A9B-A3DC-1EA95579F9C5}" destId="{12FDB27D-A13B-4239-AFD3-570A6F62F7AE}" srcOrd="3" destOrd="0" presId="urn:microsoft.com/office/officeart/2005/8/layout/pyramid1"/>
    <dgm:cxn modelId="{41245A86-D046-4D37-9C11-A76029B41CD2}" type="presParOf" srcId="{B3737B78-E418-4723-91D0-675D2AD9C919}" destId="{8553AA9F-2E61-4E5F-BA6B-E25CB2AB56CD}" srcOrd="1" destOrd="0" presId="urn:microsoft.com/office/officeart/2005/8/layout/pyramid1"/>
    <dgm:cxn modelId="{A9579474-93D5-4222-958B-618D6995E7E6}" type="presParOf" srcId="{8553AA9F-2E61-4E5F-BA6B-E25CB2AB56CD}" destId="{D9F94888-ACF7-40AF-A4F2-A6BFDF34F951}" srcOrd="0" destOrd="0" presId="urn:microsoft.com/office/officeart/2005/8/layout/pyramid1"/>
    <dgm:cxn modelId="{4F624B5C-428C-4CDF-8200-E1C3C89A211D}" type="presParOf" srcId="{8553AA9F-2E61-4E5F-BA6B-E25CB2AB56CD}" destId="{0052C9A6-BE80-45FD-8243-180277E5228D}" srcOrd="1" destOrd="0" presId="urn:microsoft.com/office/officeart/2005/8/layout/pyramid1"/>
    <dgm:cxn modelId="{7769D186-4A33-4C3F-AEC1-EEE8DE756281}" type="presParOf" srcId="{8553AA9F-2E61-4E5F-BA6B-E25CB2AB56CD}" destId="{AFF40063-1A79-4908-AAE2-6107E2C5C53D}" srcOrd="2" destOrd="0" presId="urn:microsoft.com/office/officeart/2005/8/layout/pyramid1"/>
    <dgm:cxn modelId="{11732D03-64A1-478F-BD29-B68DAACBA510}" type="presParOf" srcId="{8553AA9F-2E61-4E5F-BA6B-E25CB2AB56CD}" destId="{65402AB7-7D7B-4EE8-A502-F9AA0732F265}" srcOrd="3" destOrd="0" presId="urn:microsoft.com/office/officeart/2005/8/layout/pyramid1"/>
    <dgm:cxn modelId="{442D7301-B948-4EFA-BF9B-4BD5F750DBED}" type="presParOf" srcId="{B3737B78-E418-4723-91D0-675D2AD9C919}" destId="{715B8F2A-167A-4B84-B19D-2FF0446EA12D}" srcOrd="2" destOrd="0" presId="urn:microsoft.com/office/officeart/2005/8/layout/pyramid1"/>
    <dgm:cxn modelId="{F3D985A1-4EEB-4809-9A33-E7F56ADF9F18}" type="presParOf" srcId="{715B8F2A-167A-4B84-B19D-2FF0446EA12D}" destId="{65B455E2-4D89-40D7-BFD6-E3DEE9C8E32A}" srcOrd="0" destOrd="0" presId="urn:microsoft.com/office/officeart/2005/8/layout/pyramid1"/>
    <dgm:cxn modelId="{517F1F73-6402-4353-A9BB-39148F2CD85B}" type="presParOf" srcId="{715B8F2A-167A-4B84-B19D-2FF0446EA12D}" destId="{48318F61-66B6-4BF2-95E6-E9C25EE2C422}" srcOrd="1" destOrd="0" presId="urn:microsoft.com/office/officeart/2005/8/layout/pyramid1"/>
    <dgm:cxn modelId="{02F0C717-6976-4762-A0EF-3A4AF56F675A}" type="presParOf" srcId="{715B8F2A-167A-4B84-B19D-2FF0446EA12D}" destId="{AF24F5BD-E4D6-4F94-A17B-9A57FA01670D}" srcOrd="2" destOrd="0" presId="urn:microsoft.com/office/officeart/2005/8/layout/pyramid1"/>
    <dgm:cxn modelId="{19FB81EF-3B2D-4888-B6E6-BCFF303C66D0}" type="presParOf" srcId="{715B8F2A-167A-4B84-B19D-2FF0446EA12D}" destId="{85BE4D9A-E80B-4D44-A06F-D63BE4D2FE23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77B81-BCDB-4FA2-AB89-124EC745CC45}">
      <dsp:nvSpPr>
        <dsp:cNvPr id="0" name=""/>
        <dsp:cNvSpPr/>
      </dsp:nvSpPr>
      <dsp:spPr>
        <a:xfrm rot="10800000">
          <a:off x="2884537" y="0"/>
          <a:ext cx="5599396" cy="1515413"/>
        </a:xfrm>
        <a:prstGeom prst="nonIsoscelesTrapezoid">
          <a:avLst>
            <a:gd name="adj1" fmla="val 0"/>
            <a:gd name="adj2" fmla="val 63449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700" kern="1200" dirty="0"/>
            <a:t>Regiões Funcionais</a:t>
          </a:r>
        </a:p>
      </dsp:txBody>
      <dsp:txXfrm rot="10800000">
        <a:off x="3846050" y="0"/>
        <a:ext cx="4637883" cy="1515413"/>
      </dsp:txXfrm>
    </dsp:sp>
    <dsp:sp modelId="{8BD286E5-8826-4B5C-B09D-28872C3A8145}">
      <dsp:nvSpPr>
        <dsp:cNvPr id="0" name=""/>
        <dsp:cNvSpPr/>
      </dsp:nvSpPr>
      <dsp:spPr>
        <a:xfrm>
          <a:off x="1923025" y="0"/>
          <a:ext cx="1923025" cy="1515413"/>
        </a:xfrm>
        <a:prstGeom prst="trapezoid">
          <a:avLst>
            <a:gd name="adj" fmla="val 634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9</a:t>
          </a:r>
        </a:p>
      </dsp:txBody>
      <dsp:txXfrm>
        <a:off x="1923025" y="0"/>
        <a:ext cx="1923025" cy="1515413"/>
      </dsp:txXfrm>
    </dsp:sp>
    <dsp:sp modelId="{D9F94888-ACF7-40AF-A4F2-A6BFDF34F951}">
      <dsp:nvSpPr>
        <dsp:cNvPr id="0" name=""/>
        <dsp:cNvSpPr/>
      </dsp:nvSpPr>
      <dsp:spPr>
        <a:xfrm rot="10800000">
          <a:off x="3846050" y="1515413"/>
          <a:ext cx="4637883" cy="1515413"/>
        </a:xfrm>
        <a:prstGeom prst="nonIsoscelesTrapezoid">
          <a:avLst>
            <a:gd name="adj1" fmla="val 0"/>
            <a:gd name="adj2" fmla="val 63449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700" kern="1200" dirty="0" err="1"/>
            <a:t>Coredes</a:t>
          </a:r>
          <a:endParaRPr lang="pt-BR" sz="3700" kern="1200" dirty="0"/>
        </a:p>
      </dsp:txBody>
      <dsp:txXfrm rot="10800000">
        <a:off x="4807562" y="1515413"/>
        <a:ext cx="3676371" cy="1515413"/>
      </dsp:txXfrm>
    </dsp:sp>
    <dsp:sp modelId="{AFF40063-1A79-4908-AAE2-6107E2C5C53D}">
      <dsp:nvSpPr>
        <dsp:cNvPr id="0" name=""/>
        <dsp:cNvSpPr/>
      </dsp:nvSpPr>
      <dsp:spPr>
        <a:xfrm>
          <a:off x="961512" y="1515413"/>
          <a:ext cx="3846050" cy="1515413"/>
        </a:xfrm>
        <a:prstGeom prst="trapezoid">
          <a:avLst>
            <a:gd name="adj" fmla="val 634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28</a:t>
          </a:r>
        </a:p>
      </dsp:txBody>
      <dsp:txXfrm>
        <a:off x="1634571" y="1515413"/>
        <a:ext cx="2499932" cy="1515413"/>
      </dsp:txXfrm>
    </dsp:sp>
    <dsp:sp modelId="{65B455E2-4D89-40D7-BFD6-E3DEE9C8E32A}">
      <dsp:nvSpPr>
        <dsp:cNvPr id="0" name=""/>
        <dsp:cNvSpPr/>
      </dsp:nvSpPr>
      <dsp:spPr>
        <a:xfrm rot="10800000">
          <a:off x="4807562" y="3030827"/>
          <a:ext cx="3676371" cy="1515413"/>
        </a:xfrm>
        <a:prstGeom prst="nonIsoscelesTrapezoid">
          <a:avLst>
            <a:gd name="adj1" fmla="val 0"/>
            <a:gd name="adj2" fmla="val 63449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700" kern="1200" dirty="0"/>
            <a:t>Municípios</a:t>
          </a:r>
        </a:p>
      </dsp:txBody>
      <dsp:txXfrm rot="10800000">
        <a:off x="5769075" y="3030827"/>
        <a:ext cx="2714858" cy="1515413"/>
      </dsp:txXfrm>
    </dsp:sp>
    <dsp:sp modelId="{AF24F5BD-E4D6-4F94-A17B-9A57FA01670D}">
      <dsp:nvSpPr>
        <dsp:cNvPr id="0" name=""/>
        <dsp:cNvSpPr/>
      </dsp:nvSpPr>
      <dsp:spPr>
        <a:xfrm>
          <a:off x="0" y="3030827"/>
          <a:ext cx="5769075" cy="1515413"/>
        </a:xfrm>
        <a:prstGeom prst="trapezoid">
          <a:avLst>
            <a:gd name="adj" fmla="val 634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496</a:t>
          </a:r>
        </a:p>
      </dsp:txBody>
      <dsp:txXfrm>
        <a:off x="1009588" y="3030827"/>
        <a:ext cx="3749898" cy="1515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C01B-83A1-4502-98D0-055A2598A9E6}" type="datetimeFigureOut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C196-6F22-42D1-A285-E3D1E0B19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4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5666-0744-4411-B635-8CF3084435DB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1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4178-A609-4982-9F69-B0A3E25F1ADC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0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BCE2-D930-4A1E-A496-5C21649CC177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18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784C-7F64-4639-A400-28E2B156FCA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CD8-6F56-4CF3-8145-1B185E279734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74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35E-064D-4782-94F0-04632CD09E1E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9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C7AF-E361-41AA-9AB9-4F6FE52454FD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5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8E1E-3396-44F1-A2AC-11D751938CA8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16-B748-46FC-9D98-B996EF597BE4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9C6-A840-43DD-8792-CC9B23273C30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7DCA-70A7-422B-9FBE-7BE2AD523B09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6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FB5-CB85-44E4-B838-06887807631D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7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C350-9639-4934-BB4F-F867006B3937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AF64-5AB9-4C42-81B7-CC7635FB6FA2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7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E6F6-62ED-4E8B-9436-EE7E80DFC1D1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1AAA-BC28-4E45-9BF3-C5E77ED242B1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2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C40A-DDDF-40AE-BE34-4C3366D6BFEE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lanejamento.rs.gov.br/28-regio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.rs.gov.br/perfil-socioeconomi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.rs.gov.br/perfil-socioeconomico/cored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ee.rs.gov.br/perfil-socioeconomico/coredes/detalhe/?corede=Celeir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tlassocioeconomico.rs.gov.br/populacao-absolut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jamento.rs.gov.br/planejamento-estrategico-do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E2C97-A643-443B-9CE5-D5743923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Indicadores da FEE:</a:t>
            </a:r>
            <a:br>
              <a:rPr lang="pt-BR" dirty="0"/>
            </a:br>
            <a:r>
              <a:rPr lang="pt-BR" sz="4400" dirty="0"/>
              <a:t>municípios, </a:t>
            </a:r>
            <a:r>
              <a:rPr lang="pt-BR" sz="4400" dirty="0" err="1"/>
              <a:t>Coredes</a:t>
            </a:r>
            <a:r>
              <a:rPr lang="pt-BR" sz="4400" dirty="0"/>
              <a:t> e</a:t>
            </a:r>
            <a:br>
              <a:rPr lang="pt-BR" sz="4400" dirty="0"/>
            </a:br>
            <a:r>
              <a:rPr lang="pt-BR" sz="4400" dirty="0"/>
              <a:t>Regiões funcionais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E66D67-3FEB-410E-A4C8-C1578D950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Prof. Ricardo Dagnino</a:t>
            </a:r>
          </a:p>
          <a:p>
            <a:r>
              <a:rPr lang="pt-BR" dirty="0"/>
              <a:t>Departamento Interdisciplinar</a:t>
            </a:r>
          </a:p>
          <a:p>
            <a:r>
              <a:rPr lang="pt-BR" dirty="0"/>
              <a:t>Universidade Federal do Rio Grande do Sul</a:t>
            </a:r>
          </a:p>
          <a:p>
            <a:r>
              <a:rPr lang="pt-BR" dirty="0"/>
              <a:t>Maio de 2018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74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1E0-817B-49D4-AECC-0188171B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86" y="-14287"/>
            <a:ext cx="10018713" cy="476250"/>
          </a:xfrm>
        </p:spPr>
        <p:txBody>
          <a:bodyPr>
            <a:normAutofit fontScale="90000"/>
          </a:bodyPr>
          <a:lstStyle/>
          <a:p>
            <a:r>
              <a:rPr lang="pt-BR" dirty="0"/>
              <a:t>Síntese das etapas de Planejamento estratégico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1482995-7526-46CB-8C66-FE779A9E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434" y="6286498"/>
            <a:ext cx="10018713" cy="476250"/>
          </a:xfrm>
        </p:spPr>
        <p:txBody>
          <a:bodyPr/>
          <a:lstStyle/>
          <a:p>
            <a:r>
              <a:rPr lang="pt-BR" dirty="0"/>
              <a:t>COREDE Celeiro - p. 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198C23-EE5E-4847-9F6A-B531DEB7F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30"/>
          <a:stretch/>
        </p:blipFill>
        <p:spPr>
          <a:xfrm>
            <a:off x="2676525" y="933450"/>
            <a:ext cx="6838950" cy="471011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110AC5-C973-481E-B3E8-9DEC6B60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1E0-817B-49D4-AECC-0188171B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86" y="-14287"/>
            <a:ext cx="10018713" cy="476250"/>
          </a:xfrm>
        </p:spPr>
        <p:txBody>
          <a:bodyPr>
            <a:normAutofit fontScale="90000"/>
          </a:bodyPr>
          <a:lstStyle/>
          <a:p>
            <a:r>
              <a:rPr lang="pt-BR" dirty="0"/>
              <a:t>Componentes do Diagnóstico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1482995-7526-46CB-8C66-FE779A9E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434" y="6286498"/>
            <a:ext cx="10018713" cy="476250"/>
          </a:xfrm>
        </p:spPr>
        <p:txBody>
          <a:bodyPr/>
          <a:lstStyle/>
          <a:p>
            <a:r>
              <a:rPr lang="pt-BR" dirty="0"/>
              <a:t>COREDE Celeiro - p. 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8D9B2F-D5CD-4308-9E59-DE0720E48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3" r="7943"/>
          <a:stretch/>
        </p:blipFill>
        <p:spPr>
          <a:xfrm>
            <a:off x="1565698" y="1728789"/>
            <a:ext cx="9664277" cy="3053952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33DE31F-F58E-43D3-B62A-EC5E4EC8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1E0-817B-49D4-AECC-0188171B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86" y="-14287"/>
            <a:ext cx="10018713" cy="476250"/>
          </a:xfrm>
        </p:spPr>
        <p:txBody>
          <a:bodyPr>
            <a:normAutofit fontScale="90000"/>
          </a:bodyPr>
          <a:lstStyle/>
          <a:p>
            <a:r>
              <a:rPr lang="pt-BR" dirty="0"/>
              <a:t>Matriz FOFA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1482995-7526-46CB-8C66-FE779A9E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434" y="6286498"/>
            <a:ext cx="10018713" cy="476250"/>
          </a:xfrm>
        </p:spPr>
        <p:txBody>
          <a:bodyPr/>
          <a:lstStyle/>
          <a:p>
            <a:r>
              <a:rPr lang="pt-BR" dirty="0"/>
              <a:t>COREDE Celeiro - p. 126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D7B19F-01A8-4985-9024-061345BB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86" y="621507"/>
            <a:ext cx="10054742" cy="5614986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59F7179-D66D-481E-9F86-04A15A3B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6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80E6-5B8D-43CB-9C0A-380EB93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60208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3 níveis de análise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24252D9-33E6-425C-AF59-292397EFE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79539"/>
              </p:ext>
            </p:extLst>
          </p:nvPr>
        </p:nvGraphicFramePr>
        <p:xfrm>
          <a:off x="2257047" y="1416676"/>
          <a:ext cx="8483934" cy="454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45E787-C0AB-436B-AC41-9658E02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B455E2-4D89-40D7-BFD6-E3DEE9C8E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5B455E2-4D89-40D7-BFD6-E3DEE9C8E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4F5BD-E4D6-4F94-A17B-9A57FA01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F24F5BD-E4D6-4F94-A17B-9A57FA016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94888-ACF7-40AF-A4F2-A6BFDF34F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9F94888-ACF7-40AF-A4F2-A6BFDF34F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40063-1A79-4908-AAE2-6107E2C5C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FF40063-1A79-4908-AAE2-6107E2C5C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77B81-BCDB-4FA2-AB89-124EC745C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5677B81-BCDB-4FA2-AB89-124EC745C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286E5-8826-4B5C-B09D-28872C3A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BD286E5-8826-4B5C-B09D-28872C3A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812" y="-65674"/>
            <a:ext cx="7005031" cy="542925"/>
          </a:xfrm>
        </p:spPr>
        <p:txBody>
          <a:bodyPr>
            <a:normAutofit fontScale="90000"/>
          </a:bodyPr>
          <a:lstStyle/>
          <a:p>
            <a:r>
              <a:rPr lang="pt-BR" dirty="0"/>
              <a:t>Regiões Funcionais dos </a:t>
            </a:r>
            <a:r>
              <a:rPr lang="pt-BR" dirty="0" err="1"/>
              <a:t>Coredes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49200"/>
              </p:ext>
            </p:extLst>
          </p:nvPr>
        </p:nvGraphicFramePr>
        <p:xfrm>
          <a:off x="7779695" y="423290"/>
          <a:ext cx="4086224" cy="601141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1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9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dirty="0">
                          <a:effectLst/>
                        </a:rPr>
                        <a:t>Região Funcional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dirty="0" err="1">
                          <a:effectLst/>
                        </a:rPr>
                        <a:t>Coredes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0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dirty="0">
                          <a:effectLst/>
                        </a:rPr>
                        <a:t>RF1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Metropolitano Do Delta Do Jacuí, Centro Sul, Vale Do Caí, Vale Do Rio Dos Sinos, </a:t>
                      </a:r>
                      <a:r>
                        <a:rPr lang="pt-BR" sz="1400" dirty="0" err="1">
                          <a:effectLst/>
                        </a:rPr>
                        <a:t>Paranhana</a:t>
                      </a:r>
                      <a:r>
                        <a:rPr lang="pt-BR" sz="1400" dirty="0">
                          <a:effectLst/>
                        </a:rPr>
                        <a:t>-Encosta da Serra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dirty="0">
                          <a:effectLst/>
                        </a:rPr>
                        <a:t>RF2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Vale Do Rio Pardo, Vale Do Taquari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Campos De Cima Da Serra, Hortênsias, Serra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Litoral Norte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Sul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9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RF6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Campanha E Fronteira Oeste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RF7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Fronteira Noroeste, Missões, Noroeste Colonial, Celeiro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7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RF8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Alto Jacuí, Central, Jacuí-centro, Vale Do Jaguari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00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RF9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dirty="0">
                          <a:effectLst/>
                        </a:rPr>
                        <a:t>Alto Da Serra Do </a:t>
                      </a:r>
                      <a:r>
                        <a:rPr lang="pt-BR" sz="1400" dirty="0" err="1">
                          <a:effectLst/>
                        </a:rPr>
                        <a:t>Botucarai</a:t>
                      </a:r>
                      <a:r>
                        <a:rPr lang="pt-BR" sz="1400" dirty="0">
                          <a:effectLst/>
                        </a:rPr>
                        <a:t>, Médio Alto Uruguai, Nordeste, Norte, Produção, Rio Da Várzea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108" marR="23108" marT="23108" marB="2310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036495" y="6473949"/>
            <a:ext cx="407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http://planejamento.rs.gov.br/28-regioes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b="1904"/>
          <a:stretch/>
        </p:blipFill>
        <p:spPr>
          <a:xfrm>
            <a:off x="1136427" y="423291"/>
            <a:ext cx="6359077" cy="6011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FBA304A-51AE-4015-9010-64150996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8575"/>
            <a:ext cx="9772650" cy="6800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6856" y="6380246"/>
            <a:ext cx="10018713" cy="44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hlinkClick r:id="rId3"/>
              </a:rPr>
              <a:t>https://www.fee.rs.gov.br/perfil-socioeconomico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79F3D1-4AAD-4743-8B21-F9B840CC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8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2862"/>
            <a:ext cx="9534525" cy="67722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3287" y="6408821"/>
            <a:ext cx="10018713" cy="44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hlinkClick r:id="rId3"/>
              </a:rPr>
              <a:t>https://www.fee.rs.gov.br/perfil-socioeconomico/coredes/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78C173-3972-40DC-BF1C-25A73BC2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4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6643" y="6408821"/>
            <a:ext cx="10018713" cy="449179"/>
          </a:xfrm>
        </p:spPr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https://www.fee.rs.gov.br/perfil-socioeconomico/coredes/detalhe/?corede=Celeiro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-576263"/>
            <a:ext cx="9858375" cy="6791325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83689C-6A4F-4C19-B655-296D8742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1E0-817B-49D4-AECC-0188171B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743EE73-E73C-465D-A4AD-133767A7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422" y="6043864"/>
            <a:ext cx="10018713" cy="814136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http://www.atlassocioeconomico.rs.gov.br/populacao-absoluta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644" r="14185"/>
          <a:stretch/>
        </p:blipFill>
        <p:spPr>
          <a:xfrm>
            <a:off x="2143125" y="0"/>
            <a:ext cx="9758364" cy="617220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50081-FBE9-4C0D-A82B-20F9C16F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3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63" y="-25758"/>
            <a:ext cx="9682522" cy="59293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08A1E0-817B-49D4-AECC-0188171B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743EE73-E73C-465D-A4AD-133767A7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672" y="6233890"/>
            <a:ext cx="10018713" cy="458446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3"/>
              </a:rPr>
              <a:t>http://planejamento.rs.gov.br/planejamento-estrategico-dos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4E6B5EE-5AD2-4DE3-B343-C05357B3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1E0-817B-49D4-AECC-0188171B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244E812-DB83-4DB9-A36E-9EFA0E882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05EF48-0442-4FBB-AC7C-85CC7CAA5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5" r="30508"/>
          <a:stretch/>
        </p:blipFill>
        <p:spPr>
          <a:xfrm>
            <a:off x="3686175" y="1673"/>
            <a:ext cx="4786314" cy="685465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619211-B57B-43BD-825C-7D43F64A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4697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256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Cacho</vt:lpstr>
      <vt:lpstr>Indicadores da FEE: municípios, Coredes e Regiões funcionais</vt:lpstr>
      <vt:lpstr>3 níveis de análise</vt:lpstr>
      <vt:lpstr>Regiões Funcionais dos Coredes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Síntese das etapas de Planejamento estratégico</vt:lpstr>
      <vt:lpstr>Componentes do Diagnóstico</vt:lpstr>
      <vt:lpstr>Matriz FOFA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no planejamento</dc:title>
  <dc:creator>Ricardo Dagnino</dc:creator>
  <cp:lastModifiedBy>Ricardo Dagnino</cp:lastModifiedBy>
  <cp:revision>36</cp:revision>
  <dcterms:created xsi:type="dcterms:W3CDTF">2018-05-02T01:08:19Z</dcterms:created>
  <dcterms:modified xsi:type="dcterms:W3CDTF">2018-05-03T19:21:42Z</dcterms:modified>
</cp:coreProperties>
</file>