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4" r:id="rId6"/>
    <p:sldId id="265" r:id="rId7"/>
    <p:sldId id="258" r:id="rId8"/>
    <p:sldId id="266" r:id="rId9"/>
    <p:sldId id="278" r:id="rId10"/>
    <p:sldId id="268" r:id="rId11"/>
    <p:sldId id="269" r:id="rId12"/>
    <p:sldId id="274" r:id="rId13"/>
    <p:sldId id="275" r:id="rId14"/>
    <p:sldId id="276" r:id="rId15"/>
    <p:sldId id="277" r:id="rId16"/>
    <p:sldId id="270" r:id="rId17"/>
    <p:sldId id="271" r:id="rId18"/>
    <p:sldId id="272" r:id="rId19"/>
    <p:sldId id="262" r:id="rId20"/>
    <p:sldId id="263" r:id="rId21"/>
    <p:sldId id="25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27953149-077F-4347-B462-4E1C387BE0E6}">
          <p14:sldIdLst>
            <p14:sldId id="256"/>
            <p14:sldId id="257"/>
            <p14:sldId id="260"/>
            <p14:sldId id="261"/>
            <p14:sldId id="264"/>
            <p14:sldId id="265"/>
          </p14:sldIdLst>
        </p14:section>
        <p14:section name="Exportar_tabela" id="{798E7121-6443-4FBD-8DDE-BD10816D177A}">
          <p14:sldIdLst>
            <p14:sldId id="258"/>
            <p14:sldId id="266"/>
            <p14:sldId id="278"/>
          </p14:sldIdLst>
        </p14:section>
        <p14:section name="Editando_Grafico" id="{5D096A6D-3141-4ACF-853C-1571B50BCEDB}">
          <p14:sldIdLst>
            <p14:sldId id="268"/>
            <p14:sldId id="269"/>
            <p14:sldId id="274"/>
            <p14:sldId id="275"/>
            <p14:sldId id="276"/>
            <p14:sldId id="277"/>
          </p14:sldIdLst>
        </p14:section>
        <p14:section name="Editar_Mapa" id="{F3307897-6DD6-4DCB-A825-5E6FE51C685A}">
          <p14:sldIdLst>
            <p14:sldId id="270"/>
            <p14:sldId id="271"/>
            <p14:sldId id="272"/>
            <p14:sldId id="262"/>
            <p14:sldId id="263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A87D-4622-4B9B-A46C-E8699B739D88}" type="datetimeFigureOut">
              <a:rPr lang="pt-BR" smtClean="0"/>
              <a:t>03/05/2018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77F11-B446-44C5-B828-8FA793320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74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14C0-5B2F-4AF4-AB45-1500A0D84F95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0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4FDE8-6945-4F4E-8F46-68CBC0BFC62C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11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CA-5E62-447A-B16E-2ED27613E88E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65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79B7-8750-4928-829A-3E20B0F48CB3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63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10-31BF-4C35-8060-72A81170E391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30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85B4-0308-4F0E-A866-B90F786B5505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1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D242-BB02-4A0D-ADBE-D0E37CB1EE05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233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DDE8-E255-41FE-B07D-DD07F5A0821C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3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88F-1A2B-4E8E-BF6A-4C5B43341E2A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72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63BF-0653-4495-9ACC-244168A29C77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14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5363-6A1B-41F1-ABEE-CA2D4AD9F7F5}" type="datetime1">
              <a:rPr lang="pt-BR" smtClean="0"/>
              <a:t>03/05/2018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56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59228-27AF-4EBE-8008-228F1E22356B}" type="datetime1">
              <a:rPr lang="pt-BR" smtClean="0"/>
              <a:t>03/05/2018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19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E95-92C3-4DF8-86DA-8A876332840A}" type="datetime1">
              <a:rPr lang="pt-BR" smtClean="0"/>
              <a:t>03/05/2018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32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7671-A384-46FA-B5B0-C4ABE9AB4C16}" type="datetime1">
              <a:rPr lang="pt-BR" smtClean="0"/>
              <a:t>03/05/2018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8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8D2F-15CF-475C-830B-C53C4DFB5AF5}" type="datetime1">
              <a:rPr lang="pt-BR" smtClean="0"/>
              <a:t>03/05/2018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75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C7DB-4D1A-42F9-8A38-EA57F5680F65}" type="datetime1">
              <a:rPr lang="pt-BR" smtClean="0"/>
              <a:t>03/05/2018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13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88C1-2B81-47A5-B57C-44E0A4EAD4B7}" type="datetime1">
              <a:rPr lang="pt-BR" smtClean="0"/>
              <a:t>03/05/2018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823760-ED25-48BC-896B-768BA281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75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Buscando indicadores dos municípios segundo o </a:t>
            </a:r>
            <a:r>
              <a:rPr lang="pt-BR" dirty="0" err="1"/>
              <a:t>Coredes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Prof. Ricardo Dagnino</a:t>
            </a:r>
          </a:p>
          <a:p>
            <a:r>
              <a:rPr lang="pt-BR" dirty="0"/>
              <a:t>Departamento Interdisciplinar</a:t>
            </a:r>
          </a:p>
          <a:p>
            <a:r>
              <a:rPr lang="pt-BR" dirty="0"/>
              <a:t>Universidade Federal do Rio Grande do Sul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ABABA6-AA3B-4C1D-A4B4-FAA81951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76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142875"/>
            <a:ext cx="5734050" cy="657225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961" y="1270000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076939" y="4100975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135258" y="6340551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480766-A8C7-4757-90A2-EFD44854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45"/>
            <a:ext cx="12192000" cy="6333109"/>
          </a:xfrm>
          <a:prstGeom prst="rect">
            <a:avLst/>
          </a:prstGeom>
        </p:spPr>
      </p:pic>
      <p:sp>
        <p:nvSpPr>
          <p:cNvPr id="6" name="Retângulo: Canto Dobrado 5">
            <a:extLst>
              <a:ext uri="{FF2B5EF4-FFF2-40B4-BE49-F238E27FC236}">
                <a16:creationId xmlns:a16="http://schemas.microsoft.com/office/drawing/2014/main" id="{E067C834-7C5B-4F63-8079-657184218CC4}"/>
              </a:ext>
            </a:extLst>
          </p:cNvPr>
          <p:cNvSpPr/>
          <p:nvPr/>
        </p:nvSpPr>
        <p:spPr>
          <a:xfrm>
            <a:off x="3241848" y="3082992"/>
            <a:ext cx="1924050" cy="69201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Coredes</a:t>
            </a:r>
            <a:endParaRPr lang="pt-BR" dirty="0"/>
          </a:p>
        </p:txBody>
      </p:sp>
      <p:sp>
        <p:nvSpPr>
          <p:cNvPr id="7" name="Retângulo: Canto Dobrado 6">
            <a:extLst>
              <a:ext uri="{FF2B5EF4-FFF2-40B4-BE49-F238E27FC236}">
                <a16:creationId xmlns:a16="http://schemas.microsoft.com/office/drawing/2014/main" id="{F2FA6054-3FE4-4211-9889-14A209B77979}"/>
              </a:ext>
            </a:extLst>
          </p:cNvPr>
          <p:cNvSpPr/>
          <p:nvPr/>
        </p:nvSpPr>
        <p:spPr>
          <a:xfrm>
            <a:off x="8989311" y="3082992"/>
            <a:ext cx="1924050" cy="692014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Municípios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BCA8CC-D901-4951-9B3B-980A7A07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12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Editando o gráfico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23" y="197960"/>
            <a:ext cx="5753100" cy="657225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4077E74-6A8F-4A62-A8AA-5E83AD0705D7}"/>
              </a:ext>
            </a:extLst>
          </p:cNvPr>
          <p:cNvSpPr/>
          <p:nvPr/>
        </p:nvSpPr>
        <p:spPr>
          <a:xfrm>
            <a:off x="9274002" y="6322356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CABF6B-F970-4F23-B614-CAB93AE13BD1}"/>
              </a:ext>
            </a:extLst>
          </p:cNvPr>
          <p:cNvSpPr/>
          <p:nvPr/>
        </p:nvSpPr>
        <p:spPr>
          <a:xfrm>
            <a:off x="7304346" y="4518451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CD3F932-8B88-48B0-B1C6-A6A7E98C512A}"/>
              </a:ext>
            </a:extLst>
          </p:cNvPr>
          <p:cNvSpPr/>
          <p:nvPr/>
        </p:nvSpPr>
        <p:spPr>
          <a:xfrm>
            <a:off x="7329012" y="4100975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: 5 Pontas 7">
            <a:extLst>
              <a:ext uri="{FF2B5EF4-FFF2-40B4-BE49-F238E27FC236}">
                <a16:creationId xmlns:a16="http://schemas.microsoft.com/office/drawing/2014/main" id="{ED590F37-CB3C-492A-89AC-51586022CFC7}"/>
              </a:ext>
            </a:extLst>
          </p:cNvPr>
          <p:cNvSpPr/>
          <p:nvPr/>
        </p:nvSpPr>
        <p:spPr>
          <a:xfrm>
            <a:off x="1220248" y="3409201"/>
            <a:ext cx="2593074" cy="2593074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 classes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9AE52AE-62B0-4C6E-8386-881FAD310E26}"/>
              </a:ext>
            </a:extLst>
          </p:cNvPr>
          <p:cNvSpPr/>
          <p:nvPr/>
        </p:nvSpPr>
        <p:spPr>
          <a:xfrm rot="5400000">
            <a:off x="4473027" y="3848630"/>
            <a:ext cx="803846" cy="171421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F0A8F95B-12E5-49AA-AC65-3E550A9B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5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Quebras naturais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0060" t="30436"/>
          <a:stretch/>
        </p:blipFill>
        <p:spPr>
          <a:xfrm>
            <a:off x="242281" y="1511606"/>
            <a:ext cx="6084474" cy="43940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05" y="1790700"/>
            <a:ext cx="5585162" cy="4114994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3F2729D-A152-4C42-856F-AAE9C33B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7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Amplitudes constantes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E597A0D-73F8-4ADF-88BC-29861E7F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1" y="1449873"/>
            <a:ext cx="5866334" cy="439408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7B3A6B8-B0D7-4B42-B43C-FA41D256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68" y="1823019"/>
            <a:ext cx="5539699" cy="4053261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4BBE075-F676-4C95-8207-88F1F9EB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3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Homogêneas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B1B6D07-B64D-40C9-B16C-F62F311E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9" y="1494367"/>
            <a:ext cx="5922360" cy="43051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6668981-13BD-4EC6-9B63-CD2B51C8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68" y="1876675"/>
            <a:ext cx="5406051" cy="3967286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1BAB24F-EC42-4D0F-BE4F-F0F7410A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9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Editando o mapa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C6AD0F-956B-4B27-8744-3DA788BB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73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534"/>
            <a:ext cx="12192000" cy="6320931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971142" y="2219442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EE65BB-25C2-40FF-ABFF-A3A78892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4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534"/>
            <a:ext cx="12192000" cy="6320931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971142" y="2219442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747" y="1406800"/>
            <a:ext cx="5148962" cy="156980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866350" y="1446069"/>
            <a:ext cx="21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Imprimir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23707" y="1427820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Editar propriedades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728629" y="2664937"/>
            <a:ext cx="1531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Editar propriedades do </a:t>
            </a:r>
            <a:r>
              <a:rPr lang="pt-BR" dirty="0" err="1"/>
              <a:t>layer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021627" y="2587712"/>
            <a:ext cx="243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Mostrar notas e fontes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06210A-488C-4CF7-B544-42D2EEEA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9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759"/>
            <a:ext cx="12192000" cy="6336481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F99808-2A14-43D2-9F48-F33BB8D7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62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12192000" cy="63246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-121186" y="1262043"/>
            <a:ext cx="1333041" cy="4957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DF9835-FB8B-4EEE-ABA6-A57C605C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7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28600"/>
            <a:ext cx="9001125" cy="64008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8497C9-4364-4B95-96A6-6BD188EC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94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50060" t="30436"/>
          <a:stretch/>
        </p:blipFill>
        <p:spPr>
          <a:xfrm>
            <a:off x="0" y="25705"/>
            <a:ext cx="4861850" cy="351113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42596" y="-10734"/>
            <a:ext cx="2319254" cy="450409"/>
          </a:xfrm>
          <a:solidFill>
            <a:schemeClr val="bg1"/>
          </a:solidFill>
        </p:spPr>
        <p:txBody>
          <a:bodyPr/>
          <a:lstStyle/>
          <a:p>
            <a:r>
              <a:rPr lang="pt-BR" dirty="0"/>
              <a:t>Quebras naturais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07" y="-63623"/>
            <a:ext cx="4926056" cy="368978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541" y="3536838"/>
            <a:ext cx="4570452" cy="3322367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048835" y="25705"/>
            <a:ext cx="3254573" cy="4504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Amplitudes constantes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861850" y="3500611"/>
            <a:ext cx="3254573" cy="4504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Homogêneas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774180-0193-4A73-86A3-9A7E9CB7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58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31"/>
            <a:ext cx="12192000" cy="627933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-132203" y="5957262"/>
            <a:ext cx="1333041" cy="4957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F9293-C841-4462-9A66-38B991BA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0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18"/>
            <a:ext cx="12192000" cy="635540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0" y="5906076"/>
            <a:ext cx="1333041" cy="4957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6D6BCAE-38F9-47D3-AB2B-8EB9A8E005F5}"/>
              </a:ext>
            </a:extLst>
          </p:cNvPr>
          <p:cNvSpPr/>
          <p:nvPr/>
        </p:nvSpPr>
        <p:spPr>
          <a:xfrm>
            <a:off x="36504" y="2830167"/>
            <a:ext cx="1333041" cy="4957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B30EDE-B650-4CB8-B72F-2B712A42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16" y="294701"/>
            <a:ext cx="2590800" cy="64008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DFECB7B-64AF-40D1-9D88-D5E019068198}"/>
              </a:ext>
            </a:extLst>
          </p:cNvPr>
          <p:cNvSpPr/>
          <p:nvPr/>
        </p:nvSpPr>
        <p:spPr>
          <a:xfrm>
            <a:off x="1282890" y="2347415"/>
            <a:ext cx="1160059" cy="1774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AAA0F0-F3E7-4C89-92EE-BFFDB15C198D}"/>
              </a:ext>
            </a:extLst>
          </p:cNvPr>
          <p:cNvSpPr/>
          <p:nvPr/>
        </p:nvSpPr>
        <p:spPr>
          <a:xfrm>
            <a:off x="1435290" y="3046033"/>
            <a:ext cx="1160059" cy="1774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BE217F0-AAD3-41F6-B59F-57D1221BC08B}"/>
              </a:ext>
            </a:extLst>
          </p:cNvPr>
          <p:cNvSpPr/>
          <p:nvPr/>
        </p:nvSpPr>
        <p:spPr>
          <a:xfrm>
            <a:off x="1739249" y="3567230"/>
            <a:ext cx="1160059" cy="1774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CBA47F69-54DE-40B1-9F30-DD6FBA23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1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0F0E749-CB12-4204-9C24-F2209477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95"/>
            <a:ext cx="12192000" cy="63722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82969"/>
          <a:stretch/>
        </p:blipFill>
        <p:spPr>
          <a:xfrm>
            <a:off x="0" y="242896"/>
            <a:ext cx="2076450" cy="637220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6B0C57C0-1C0C-40EA-BB5E-EBB0739C954B}"/>
              </a:ext>
            </a:extLst>
          </p:cNvPr>
          <p:cNvSpPr/>
          <p:nvPr/>
        </p:nvSpPr>
        <p:spPr>
          <a:xfrm>
            <a:off x="4341822" y="1648075"/>
            <a:ext cx="3991687" cy="56465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6A78EC8-FA8E-4CE2-9C22-98534F7E6A98}"/>
              </a:ext>
            </a:extLst>
          </p:cNvPr>
          <p:cNvSpPr/>
          <p:nvPr/>
        </p:nvSpPr>
        <p:spPr>
          <a:xfrm>
            <a:off x="568037" y="3892901"/>
            <a:ext cx="1267691" cy="39589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18B25B4-BF61-4F7A-9769-F2E1F925E000}"/>
              </a:ext>
            </a:extLst>
          </p:cNvPr>
          <p:cNvSpPr/>
          <p:nvPr/>
        </p:nvSpPr>
        <p:spPr>
          <a:xfrm>
            <a:off x="10931236" y="6296890"/>
            <a:ext cx="1260764" cy="433307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64967F-ECAF-4CB5-8130-9EBF5A26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1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534"/>
            <a:ext cx="12192000" cy="6320931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2E5C9FC7-5066-464C-8BF7-82F9C77D252C}"/>
              </a:ext>
            </a:extLst>
          </p:cNvPr>
          <p:cNvSpPr/>
          <p:nvPr/>
        </p:nvSpPr>
        <p:spPr>
          <a:xfrm>
            <a:off x="327547" y="2180174"/>
            <a:ext cx="477672" cy="39589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EFFDB6A0-2DC4-416A-B48A-68D6FB135A4E}"/>
              </a:ext>
            </a:extLst>
          </p:cNvPr>
          <p:cNvSpPr/>
          <p:nvPr/>
        </p:nvSpPr>
        <p:spPr>
          <a:xfrm>
            <a:off x="3630303" y="2816351"/>
            <a:ext cx="1241947" cy="612648"/>
          </a:xfrm>
          <a:prstGeom prst="borderCallout1">
            <a:avLst>
              <a:gd name="adj1" fmla="val 18750"/>
              <a:gd name="adj2" fmla="val -8333"/>
              <a:gd name="adj3" fmla="val -56803"/>
              <a:gd name="adj4" fmla="val -220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Exportar tabela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7F1A01-995B-4956-B5F3-7F9B3C86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6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Exportando o dado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40" y="3080840"/>
            <a:ext cx="28956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8747014-9D6A-4399-B7FB-05D9E68C4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" r="2465"/>
          <a:stretch/>
        </p:blipFill>
        <p:spPr>
          <a:xfrm>
            <a:off x="5426628" y="80962"/>
            <a:ext cx="4080680" cy="6696075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D7AF2D0-AC32-4AE4-8D6A-BAE666DA17B7}"/>
              </a:ext>
            </a:extLst>
          </p:cNvPr>
          <p:cNvSpPr/>
          <p:nvPr/>
        </p:nvSpPr>
        <p:spPr>
          <a:xfrm>
            <a:off x="677334" y="3947615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4BE2ED4-C810-4A3F-8FA3-C30B8DC26880}"/>
              </a:ext>
            </a:extLst>
          </p:cNvPr>
          <p:cNvSpPr/>
          <p:nvPr/>
        </p:nvSpPr>
        <p:spPr>
          <a:xfrm>
            <a:off x="1837271" y="4447778"/>
            <a:ext cx="1189821" cy="37457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11A88FA7-DEC0-40B0-91C3-63569BCF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4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534"/>
            <a:ext cx="12192000" cy="632093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940D770-B4DA-4D4A-AA69-CEF31A556B55}"/>
              </a:ext>
            </a:extLst>
          </p:cNvPr>
          <p:cNvSpPr/>
          <p:nvPr/>
        </p:nvSpPr>
        <p:spPr>
          <a:xfrm>
            <a:off x="189903" y="1593838"/>
            <a:ext cx="2529355" cy="5683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7487" y="1037451"/>
            <a:ext cx="5312954" cy="226378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9483" y="1406799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Nova tabela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03621" y="2746466"/>
            <a:ext cx="137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Novo mapa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63071" y="1191092"/>
            <a:ext cx="219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Novo gráfico de série temporal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09262" y="2545047"/>
            <a:ext cx="199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Novo gráfico de frequência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9AF9EE-3AB6-47B1-8B5B-01C604DD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3760-ED25-48BC-896B-768BA281F01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4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</TotalTime>
  <Words>90</Words>
  <Application>Microsoft Office PowerPoint</Application>
  <PresentationFormat>Widescreen</PresentationFormat>
  <Paragraphs>46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Facetado</vt:lpstr>
      <vt:lpstr>Buscando indicadores dos municípios segundo o Coredes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Exportando o dado</vt:lpstr>
      <vt:lpstr>Apresentação do PowerPoint</vt:lpstr>
      <vt:lpstr>Apresentação do PowerPoint</vt:lpstr>
      <vt:lpstr>Apresentação do PowerPoint</vt:lpstr>
      <vt:lpstr>Editando o gráfico</vt:lpstr>
      <vt:lpstr>Quebras naturais</vt:lpstr>
      <vt:lpstr>Amplitudes constantes</vt:lpstr>
      <vt:lpstr>Homogêneas</vt:lpstr>
      <vt:lpstr>Editando o mapa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Dagnino</dc:creator>
  <cp:lastModifiedBy>Ricardo Dagnino</cp:lastModifiedBy>
  <cp:revision>35</cp:revision>
  <dcterms:created xsi:type="dcterms:W3CDTF">2018-04-26T19:25:42Z</dcterms:created>
  <dcterms:modified xsi:type="dcterms:W3CDTF">2018-05-03T19:23:13Z</dcterms:modified>
</cp:coreProperties>
</file>