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5" r:id="rId2"/>
    <p:sldId id="259" r:id="rId3"/>
    <p:sldId id="282" r:id="rId4"/>
    <p:sldId id="257" r:id="rId5"/>
    <p:sldId id="279" r:id="rId6"/>
    <p:sldId id="280" r:id="rId7"/>
    <p:sldId id="260" r:id="rId8"/>
    <p:sldId id="262" r:id="rId9"/>
    <p:sldId id="261" r:id="rId10"/>
    <p:sldId id="263" r:id="rId11"/>
    <p:sldId id="264" r:id="rId12"/>
    <p:sldId id="266" r:id="rId13"/>
    <p:sldId id="278" r:id="rId14"/>
    <p:sldId id="284" r:id="rId15"/>
    <p:sldId id="267" r:id="rId16"/>
    <p:sldId id="268" r:id="rId17"/>
    <p:sldId id="269" r:id="rId18"/>
    <p:sldId id="270" r:id="rId19"/>
    <p:sldId id="281" r:id="rId20"/>
    <p:sldId id="271" r:id="rId21"/>
    <p:sldId id="273" r:id="rId22"/>
    <p:sldId id="283" r:id="rId23"/>
  </p:sldIdLst>
  <p:sldSz cx="9144000" cy="6858000" type="screen4x3"/>
  <p:notesSz cx="7497763" cy="10796588"/>
  <p:defaultTextStyle>
    <a:defPPr>
      <a:defRPr lang="pt-BR"/>
    </a:defPPr>
    <a:lvl1pPr algn="l" rtl="0" fontAlgn="base">
      <a:spcBef>
        <a:spcPct val="0"/>
      </a:spcBef>
      <a:spcAft>
        <a:spcPct val="0"/>
      </a:spcAft>
      <a:defRPr kern="1200">
        <a:solidFill>
          <a:schemeClr val="tx1"/>
        </a:solidFill>
        <a:latin typeface="Humnst777 BT" pitchFamily="34" charset="0"/>
        <a:ea typeface="+mn-ea"/>
        <a:cs typeface="+mn-cs"/>
      </a:defRPr>
    </a:lvl1pPr>
    <a:lvl2pPr marL="457200" algn="l" rtl="0" fontAlgn="base">
      <a:spcBef>
        <a:spcPct val="0"/>
      </a:spcBef>
      <a:spcAft>
        <a:spcPct val="0"/>
      </a:spcAft>
      <a:defRPr kern="1200">
        <a:solidFill>
          <a:schemeClr val="tx1"/>
        </a:solidFill>
        <a:latin typeface="Humnst777 BT" pitchFamily="34" charset="0"/>
        <a:ea typeface="+mn-ea"/>
        <a:cs typeface="+mn-cs"/>
      </a:defRPr>
    </a:lvl2pPr>
    <a:lvl3pPr marL="914400" algn="l" rtl="0" fontAlgn="base">
      <a:spcBef>
        <a:spcPct val="0"/>
      </a:spcBef>
      <a:spcAft>
        <a:spcPct val="0"/>
      </a:spcAft>
      <a:defRPr kern="1200">
        <a:solidFill>
          <a:schemeClr val="tx1"/>
        </a:solidFill>
        <a:latin typeface="Humnst777 BT" pitchFamily="34" charset="0"/>
        <a:ea typeface="+mn-ea"/>
        <a:cs typeface="+mn-cs"/>
      </a:defRPr>
    </a:lvl3pPr>
    <a:lvl4pPr marL="1371600" algn="l" rtl="0" fontAlgn="base">
      <a:spcBef>
        <a:spcPct val="0"/>
      </a:spcBef>
      <a:spcAft>
        <a:spcPct val="0"/>
      </a:spcAft>
      <a:defRPr kern="1200">
        <a:solidFill>
          <a:schemeClr val="tx1"/>
        </a:solidFill>
        <a:latin typeface="Humnst777 BT" pitchFamily="34" charset="0"/>
        <a:ea typeface="+mn-ea"/>
        <a:cs typeface="+mn-cs"/>
      </a:defRPr>
    </a:lvl4pPr>
    <a:lvl5pPr marL="1828800" algn="l" rtl="0" fontAlgn="base">
      <a:spcBef>
        <a:spcPct val="0"/>
      </a:spcBef>
      <a:spcAft>
        <a:spcPct val="0"/>
      </a:spcAft>
      <a:defRPr kern="1200">
        <a:solidFill>
          <a:schemeClr val="tx1"/>
        </a:solidFill>
        <a:latin typeface="Humnst777 BT" pitchFamily="34" charset="0"/>
        <a:ea typeface="+mn-ea"/>
        <a:cs typeface="+mn-cs"/>
      </a:defRPr>
    </a:lvl5pPr>
    <a:lvl6pPr marL="2286000" algn="l" defTabSz="914400" rtl="0" eaLnBrk="1" latinLnBrk="0" hangingPunct="1">
      <a:defRPr kern="1200">
        <a:solidFill>
          <a:schemeClr val="tx1"/>
        </a:solidFill>
        <a:latin typeface="Humnst777 BT" pitchFamily="34" charset="0"/>
        <a:ea typeface="+mn-ea"/>
        <a:cs typeface="+mn-cs"/>
      </a:defRPr>
    </a:lvl6pPr>
    <a:lvl7pPr marL="2743200" algn="l" defTabSz="914400" rtl="0" eaLnBrk="1" latinLnBrk="0" hangingPunct="1">
      <a:defRPr kern="1200">
        <a:solidFill>
          <a:schemeClr val="tx1"/>
        </a:solidFill>
        <a:latin typeface="Humnst777 BT" pitchFamily="34" charset="0"/>
        <a:ea typeface="+mn-ea"/>
        <a:cs typeface="+mn-cs"/>
      </a:defRPr>
    </a:lvl7pPr>
    <a:lvl8pPr marL="3200400" algn="l" defTabSz="914400" rtl="0" eaLnBrk="1" latinLnBrk="0" hangingPunct="1">
      <a:defRPr kern="1200">
        <a:solidFill>
          <a:schemeClr val="tx1"/>
        </a:solidFill>
        <a:latin typeface="Humnst777 BT" pitchFamily="34" charset="0"/>
        <a:ea typeface="+mn-ea"/>
        <a:cs typeface="+mn-cs"/>
      </a:defRPr>
    </a:lvl8pPr>
    <a:lvl9pPr marL="3657600" algn="l" defTabSz="914400" rtl="0" eaLnBrk="1" latinLnBrk="0" hangingPunct="1">
      <a:defRPr kern="1200">
        <a:solidFill>
          <a:schemeClr val="tx1"/>
        </a:solidFill>
        <a:latin typeface="Humnst777 BT"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82" autoAdjust="0"/>
    <p:restoredTop sz="94660"/>
  </p:normalViewPr>
  <p:slideViewPr>
    <p:cSldViewPr showGuides="1">
      <p:cViewPr varScale="1">
        <p:scale>
          <a:sx n="109" d="100"/>
          <a:sy n="109" d="100"/>
        </p:scale>
        <p:origin x="5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476E1FF-F64E-4E03-A598-9B797509F847}"/>
              </a:ext>
            </a:extLst>
          </p:cNvPr>
          <p:cNvSpPr>
            <a:spLocks noGrp="1" noChangeArrowheads="1"/>
          </p:cNvSpPr>
          <p:nvPr>
            <p:ph type="hdr" sz="quarter"/>
          </p:nvPr>
        </p:nvSpPr>
        <p:spPr bwMode="auto">
          <a:xfrm>
            <a:off x="0" y="0"/>
            <a:ext cx="3249613"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535" tIns="52268" rIns="104535" bIns="52268" numCol="1" anchor="t" anchorCtr="0" compatLnSpc="1">
            <a:prstTxWarp prst="textNoShape">
              <a:avLst/>
            </a:prstTxWarp>
          </a:bodyPr>
          <a:lstStyle>
            <a:lvl1pPr defTabSz="1046163">
              <a:defRPr sz="1400"/>
            </a:lvl1pPr>
          </a:lstStyle>
          <a:p>
            <a:endParaRPr lang="pt-BR" altLang="pt-BR"/>
          </a:p>
        </p:txBody>
      </p:sp>
      <p:sp>
        <p:nvSpPr>
          <p:cNvPr id="3075" name="Rectangle 3">
            <a:extLst>
              <a:ext uri="{FF2B5EF4-FFF2-40B4-BE49-F238E27FC236}">
                <a16:creationId xmlns:a16="http://schemas.microsoft.com/office/drawing/2014/main" id="{609A1B3D-A6E6-4F0F-BC00-2A67EA00A481}"/>
              </a:ext>
            </a:extLst>
          </p:cNvPr>
          <p:cNvSpPr>
            <a:spLocks noGrp="1" noChangeArrowheads="1"/>
          </p:cNvSpPr>
          <p:nvPr>
            <p:ph type="dt" idx="1"/>
          </p:nvPr>
        </p:nvSpPr>
        <p:spPr bwMode="auto">
          <a:xfrm>
            <a:off x="4246563" y="0"/>
            <a:ext cx="3249612"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535" tIns="52268" rIns="104535" bIns="52268" numCol="1" anchor="t" anchorCtr="0" compatLnSpc="1">
            <a:prstTxWarp prst="textNoShape">
              <a:avLst/>
            </a:prstTxWarp>
          </a:bodyPr>
          <a:lstStyle>
            <a:lvl1pPr algn="r" defTabSz="1046163">
              <a:defRPr sz="1400"/>
            </a:lvl1pPr>
          </a:lstStyle>
          <a:p>
            <a:endParaRPr lang="pt-BR" altLang="pt-BR"/>
          </a:p>
        </p:txBody>
      </p:sp>
      <p:sp>
        <p:nvSpPr>
          <p:cNvPr id="3076" name="Rectangle 4">
            <a:extLst>
              <a:ext uri="{FF2B5EF4-FFF2-40B4-BE49-F238E27FC236}">
                <a16:creationId xmlns:a16="http://schemas.microsoft.com/office/drawing/2014/main" id="{F96EFC91-B3D3-4C27-B894-67B1D01FD2FE}"/>
              </a:ext>
            </a:extLst>
          </p:cNvPr>
          <p:cNvSpPr>
            <a:spLocks noGrp="1" noRot="1" noChangeAspect="1" noChangeArrowheads="1" noTextEdit="1"/>
          </p:cNvSpPr>
          <p:nvPr>
            <p:ph type="sldImg" idx="2"/>
          </p:nvPr>
        </p:nvSpPr>
        <p:spPr bwMode="auto">
          <a:xfrm>
            <a:off x="1050925" y="811213"/>
            <a:ext cx="5395913" cy="40465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8557A98E-837C-4EC4-9A66-34DD89FBFB56}"/>
              </a:ext>
            </a:extLst>
          </p:cNvPr>
          <p:cNvSpPr>
            <a:spLocks noGrp="1" noChangeArrowheads="1"/>
          </p:cNvSpPr>
          <p:nvPr>
            <p:ph type="body" sz="quarter" idx="3"/>
          </p:nvPr>
        </p:nvSpPr>
        <p:spPr bwMode="auto">
          <a:xfrm>
            <a:off x="749300" y="5127625"/>
            <a:ext cx="5999163"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535" tIns="52268" rIns="104535" bIns="52268"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3078" name="Rectangle 6">
            <a:extLst>
              <a:ext uri="{FF2B5EF4-FFF2-40B4-BE49-F238E27FC236}">
                <a16:creationId xmlns:a16="http://schemas.microsoft.com/office/drawing/2014/main" id="{07B963DA-285D-4527-B446-5534977ABC47}"/>
              </a:ext>
            </a:extLst>
          </p:cNvPr>
          <p:cNvSpPr>
            <a:spLocks noGrp="1" noChangeArrowheads="1"/>
          </p:cNvSpPr>
          <p:nvPr>
            <p:ph type="ftr" sz="quarter" idx="4"/>
          </p:nvPr>
        </p:nvSpPr>
        <p:spPr bwMode="auto">
          <a:xfrm>
            <a:off x="0" y="10255250"/>
            <a:ext cx="3249613"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535" tIns="52268" rIns="104535" bIns="52268" numCol="1" anchor="b" anchorCtr="0" compatLnSpc="1">
            <a:prstTxWarp prst="textNoShape">
              <a:avLst/>
            </a:prstTxWarp>
          </a:bodyPr>
          <a:lstStyle>
            <a:lvl1pPr defTabSz="1046163">
              <a:defRPr sz="1400"/>
            </a:lvl1pPr>
          </a:lstStyle>
          <a:p>
            <a:endParaRPr lang="pt-BR" altLang="pt-BR"/>
          </a:p>
        </p:txBody>
      </p:sp>
      <p:sp>
        <p:nvSpPr>
          <p:cNvPr id="3079" name="Rectangle 7">
            <a:extLst>
              <a:ext uri="{FF2B5EF4-FFF2-40B4-BE49-F238E27FC236}">
                <a16:creationId xmlns:a16="http://schemas.microsoft.com/office/drawing/2014/main" id="{E5BB95F6-4131-43D2-9D79-1BA36D044666}"/>
              </a:ext>
            </a:extLst>
          </p:cNvPr>
          <p:cNvSpPr>
            <a:spLocks noGrp="1" noChangeArrowheads="1"/>
          </p:cNvSpPr>
          <p:nvPr>
            <p:ph type="sldNum" sz="quarter" idx="5"/>
          </p:nvPr>
        </p:nvSpPr>
        <p:spPr bwMode="auto">
          <a:xfrm>
            <a:off x="4246563" y="10255250"/>
            <a:ext cx="3249612"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535" tIns="52268" rIns="104535" bIns="52268" numCol="1" anchor="b" anchorCtr="0" compatLnSpc="1">
            <a:prstTxWarp prst="textNoShape">
              <a:avLst/>
            </a:prstTxWarp>
          </a:bodyPr>
          <a:lstStyle>
            <a:lvl1pPr algn="r" defTabSz="1046163">
              <a:defRPr sz="1400"/>
            </a:lvl1pPr>
          </a:lstStyle>
          <a:p>
            <a:fld id="{C23B6536-8864-4ED3-9A73-B6165515A3F4}"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Humnst777 BT" pitchFamily="34" charset="0"/>
        <a:ea typeface="+mn-ea"/>
        <a:cs typeface="+mn-cs"/>
      </a:defRPr>
    </a:lvl1pPr>
    <a:lvl2pPr marL="457200" algn="l" rtl="0" fontAlgn="base">
      <a:spcBef>
        <a:spcPct val="30000"/>
      </a:spcBef>
      <a:spcAft>
        <a:spcPct val="0"/>
      </a:spcAft>
      <a:defRPr sz="1200" kern="1200">
        <a:solidFill>
          <a:schemeClr val="tx1"/>
        </a:solidFill>
        <a:latin typeface="Humnst777 BT" pitchFamily="34" charset="0"/>
        <a:ea typeface="+mn-ea"/>
        <a:cs typeface="+mn-cs"/>
      </a:defRPr>
    </a:lvl2pPr>
    <a:lvl3pPr marL="914400" algn="l" rtl="0" fontAlgn="base">
      <a:spcBef>
        <a:spcPct val="30000"/>
      </a:spcBef>
      <a:spcAft>
        <a:spcPct val="0"/>
      </a:spcAft>
      <a:defRPr sz="1200" kern="1200">
        <a:solidFill>
          <a:schemeClr val="tx1"/>
        </a:solidFill>
        <a:latin typeface="Humnst777 BT" pitchFamily="34" charset="0"/>
        <a:ea typeface="+mn-ea"/>
        <a:cs typeface="+mn-cs"/>
      </a:defRPr>
    </a:lvl3pPr>
    <a:lvl4pPr marL="1371600" algn="l" rtl="0" fontAlgn="base">
      <a:spcBef>
        <a:spcPct val="30000"/>
      </a:spcBef>
      <a:spcAft>
        <a:spcPct val="0"/>
      </a:spcAft>
      <a:defRPr sz="1200" kern="1200">
        <a:solidFill>
          <a:schemeClr val="tx1"/>
        </a:solidFill>
        <a:latin typeface="Humnst777 BT" pitchFamily="34" charset="0"/>
        <a:ea typeface="+mn-ea"/>
        <a:cs typeface="+mn-cs"/>
      </a:defRPr>
    </a:lvl4pPr>
    <a:lvl5pPr marL="1828800" algn="l" rtl="0" fontAlgn="base">
      <a:spcBef>
        <a:spcPct val="30000"/>
      </a:spcBef>
      <a:spcAft>
        <a:spcPct val="0"/>
      </a:spcAft>
      <a:defRPr sz="1200" kern="1200">
        <a:solidFill>
          <a:schemeClr val="tx1"/>
        </a:solidFill>
        <a:latin typeface="Humnst777 BT"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FD6E06-87C4-41F6-AB06-0B2D77F50A58}"/>
              </a:ext>
            </a:extLst>
          </p:cNvPr>
          <p:cNvSpPr>
            <a:spLocks noGrp="1" noChangeArrowheads="1"/>
          </p:cNvSpPr>
          <p:nvPr>
            <p:ph type="sldNum" sz="quarter" idx="5"/>
          </p:nvPr>
        </p:nvSpPr>
        <p:spPr>
          <a:ln/>
        </p:spPr>
        <p:txBody>
          <a:bodyPr/>
          <a:lstStyle/>
          <a:p>
            <a:fld id="{2B4C78D4-8F9E-4849-9EBE-26CAF7B6AA67}" type="slidenum">
              <a:rPr lang="pt-BR" altLang="pt-BR"/>
              <a:pPr/>
              <a:t>1</a:t>
            </a:fld>
            <a:endParaRPr lang="pt-BR" altLang="pt-BR"/>
          </a:p>
        </p:txBody>
      </p:sp>
      <p:sp>
        <p:nvSpPr>
          <p:cNvPr id="79874" name="Rectangle 2">
            <a:extLst>
              <a:ext uri="{FF2B5EF4-FFF2-40B4-BE49-F238E27FC236}">
                <a16:creationId xmlns:a16="http://schemas.microsoft.com/office/drawing/2014/main" id="{BFACE323-8938-406C-AEE8-1BA2927EC390}"/>
              </a:ext>
            </a:extLst>
          </p:cNvPr>
          <p:cNvSpPr>
            <a:spLocks noGrp="1" noRot="1" noChangeAspect="1" noChangeArrowheads="1" noTextEdit="1"/>
          </p:cNvSpPr>
          <p:nvPr>
            <p:ph type="sldImg"/>
          </p:nvPr>
        </p:nvSpPr>
        <p:spPr>
          <a:ln/>
        </p:spPr>
      </p:sp>
      <p:sp>
        <p:nvSpPr>
          <p:cNvPr id="79875" name="Rectangle 3">
            <a:extLst>
              <a:ext uri="{FF2B5EF4-FFF2-40B4-BE49-F238E27FC236}">
                <a16:creationId xmlns:a16="http://schemas.microsoft.com/office/drawing/2014/main" id="{A6AFC2A6-D66C-4A75-BE32-D77E1213C608}"/>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CAAB1E2-55AB-477E-9759-EF62F14E9F6F}"/>
              </a:ext>
            </a:extLst>
          </p:cNvPr>
          <p:cNvSpPr>
            <a:spLocks noGrp="1" noChangeArrowheads="1"/>
          </p:cNvSpPr>
          <p:nvPr>
            <p:ph type="sldNum" sz="quarter" idx="5"/>
          </p:nvPr>
        </p:nvSpPr>
        <p:spPr>
          <a:ln/>
        </p:spPr>
        <p:txBody>
          <a:bodyPr/>
          <a:lstStyle/>
          <a:p>
            <a:fld id="{59B0CB32-056F-4300-AF25-4399AD768ACA}" type="slidenum">
              <a:rPr lang="pt-BR" altLang="pt-BR"/>
              <a:pPr/>
              <a:t>10</a:t>
            </a:fld>
            <a:endParaRPr lang="pt-BR" altLang="pt-BR"/>
          </a:p>
        </p:txBody>
      </p:sp>
      <p:sp>
        <p:nvSpPr>
          <p:cNvPr id="18434" name="Rectangle 2">
            <a:extLst>
              <a:ext uri="{FF2B5EF4-FFF2-40B4-BE49-F238E27FC236}">
                <a16:creationId xmlns:a16="http://schemas.microsoft.com/office/drawing/2014/main" id="{9E7568BE-A938-4EEF-ABEC-85C2566B1090}"/>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49E721A-FFDB-4DBB-B4F4-F92601EE0DCF}"/>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CCCFE7D-D0D4-461B-A9BE-D8C77FB05505}"/>
              </a:ext>
            </a:extLst>
          </p:cNvPr>
          <p:cNvSpPr>
            <a:spLocks noGrp="1" noChangeArrowheads="1"/>
          </p:cNvSpPr>
          <p:nvPr>
            <p:ph type="sldNum" sz="quarter" idx="5"/>
          </p:nvPr>
        </p:nvSpPr>
        <p:spPr>
          <a:ln/>
        </p:spPr>
        <p:txBody>
          <a:bodyPr/>
          <a:lstStyle/>
          <a:p>
            <a:fld id="{4E2661CF-A7B6-421C-BBEA-A83D6462443C}" type="slidenum">
              <a:rPr lang="pt-BR" altLang="pt-BR"/>
              <a:pPr/>
              <a:t>11</a:t>
            </a:fld>
            <a:endParaRPr lang="pt-BR" altLang="pt-BR"/>
          </a:p>
        </p:txBody>
      </p:sp>
      <p:sp>
        <p:nvSpPr>
          <p:cNvPr id="20482" name="Rectangle 2">
            <a:extLst>
              <a:ext uri="{FF2B5EF4-FFF2-40B4-BE49-F238E27FC236}">
                <a16:creationId xmlns:a16="http://schemas.microsoft.com/office/drawing/2014/main" id="{F215AD9C-5395-41A2-8EDF-ED64FFEA2C2D}"/>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9D4F92C8-3D45-4663-9638-E4C7A11DFA69}"/>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306B3A2-75A4-44D9-A66B-233D8EC0325A}"/>
              </a:ext>
            </a:extLst>
          </p:cNvPr>
          <p:cNvSpPr>
            <a:spLocks noGrp="1" noChangeArrowheads="1"/>
          </p:cNvSpPr>
          <p:nvPr>
            <p:ph type="sldNum" sz="quarter" idx="5"/>
          </p:nvPr>
        </p:nvSpPr>
        <p:spPr>
          <a:ln/>
        </p:spPr>
        <p:txBody>
          <a:bodyPr/>
          <a:lstStyle/>
          <a:p>
            <a:fld id="{6BAE1752-CD7F-41DF-8E01-F61A44E37424}" type="slidenum">
              <a:rPr lang="pt-BR" altLang="pt-BR"/>
              <a:pPr/>
              <a:t>12</a:t>
            </a:fld>
            <a:endParaRPr lang="pt-BR" altLang="pt-BR"/>
          </a:p>
        </p:txBody>
      </p:sp>
      <p:sp>
        <p:nvSpPr>
          <p:cNvPr id="24578" name="Rectangle 2">
            <a:extLst>
              <a:ext uri="{FF2B5EF4-FFF2-40B4-BE49-F238E27FC236}">
                <a16:creationId xmlns:a16="http://schemas.microsoft.com/office/drawing/2014/main" id="{94D62432-9EF3-47EB-B6D3-4728A10B71A5}"/>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19E7EF01-09EC-424D-A062-7DF4C5D843AD}"/>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F8A42A8-344D-4D0C-9F0E-4CD731EB63D9}"/>
              </a:ext>
            </a:extLst>
          </p:cNvPr>
          <p:cNvSpPr>
            <a:spLocks noGrp="1" noChangeArrowheads="1"/>
          </p:cNvSpPr>
          <p:nvPr>
            <p:ph type="sldNum" sz="quarter" idx="5"/>
          </p:nvPr>
        </p:nvSpPr>
        <p:spPr>
          <a:ln/>
        </p:spPr>
        <p:txBody>
          <a:bodyPr/>
          <a:lstStyle/>
          <a:p>
            <a:fld id="{019DF318-D976-49ED-8165-481DE1CCD9C3}" type="slidenum">
              <a:rPr lang="pt-BR" altLang="pt-BR"/>
              <a:pPr/>
              <a:t>13</a:t>
            </a:fld>
            <a:endParaRPr lang="pt-BR" altLang="pt-BR"/>
          </a:p>
        </p:txBody>
      </p:sp>
      <p:sp>
        <p:nvSpPr>
          <p:cNvPr id="49154" name="Rectangle 2">
            <a:extLst>
              <a:ext uri="{FF2B5EF4-FFF2-40B4-BE49-F238E27FC236}">
                <a16:creationId xmlns:a16="http://schemas.microsoft.com/office/drawing/2014/main" id="{A7A0E6F4-4EB7-476F-A817-AB11C3511F2E}"/>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8E8BC288-2670-4123-8743-8FBE30642064}"/>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B031E93-0837-4B04-9158-68CC025D26D0}"/>
              </a:ext>
            </a:extLst>
          </p:cNvPr>
          <p:cNvSpPr>
            <a:spLocks noGrp="1" noChangeArrowheads="1"/>
          </p:cNvSpPr>
          <p:nvPr>
            <p:ph type="sldNum" sz="quarter" idx="5"/>
          </p:nvPr>
        </p:nvSpPr>
        <p:spPr>
          <a:ln/>
        </p:spPr>
        <p:txBody>
          <a:bodyPr/>
          <a:lstStyle/>
          <a:p>
            <a:fld id="{37071EED-C3E6-44FA-9EDC-AFB14D3004DB}" type="slidenum">
              <a:rPr lang="pt-BR" altLang="pt-BR"/>
              <a:pPr/>
              <a:t>14</a:t>
            </a:fld>
            <a:endParaRPr lang="pt-BR" altLang="pt-BR"/>
          </a:p>
        </p:txBody>
      </p:sp>
      <p:sp>
        <p:nvSpPr>
          <p:cNvPr id="77826" name="Rectangle 2">
            <a:extLst>
              <a:ext uri="{FF2B5EF4-FFF2-40B4-BE49-F238E27FC236}">
                <a16:creationId xmlns:a16="http://schemas.microsoft.com/office/drawing/2014/main" id="{5FA7D950-3723-4EB8-9B4B-F69EEA412599}"/>
              </a:ext>
            </a:extLst>
          </p:cNvPr>
          <p:cNvSpPr>
            <a:spLocks noGrp="1" noRot="1" noChangeAspect="1" noChangeArrowheads="1" noTextEdit="1"/>
          </p:cNvSpPr>
          <p:nvPr>
            <p:ph type="sldImg"/>
          </p:nvPr>
        </p:nvSpPr>
        <p:spPr>
          <a:ln/>
        </p:spPr>
      </p:sp>
      <p:sp>
        <p:nvSpPr>
          <p:cNvPr id="77827" name="Rectangle 3">
            <a:extLst>
              <a:ext uri="{FF2B5EF4-FFF2-40B4-BE49-F238E27FC236}">
                <a16:creationId xmlns:a16="http://schemas.microsoft.com/office/drawing/2014/main" id="{B88501BF-7A08-466A-9875-BF950BBBD91B}"/>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25AFB5-E8D9-4BFA-AD01-642E2ECBFB9A}"/>
              </a:ext>
            </a:extLst>
          </p:cNvPr>
          <p:cNvSpPr>
            <a:spLocks noGrp="1" noChangeArrowheads="1"/>
          </p:cNvSpPr>
          <p:nvPr>
            <p:ph type="sldNum" sz="quarter" idx="5"/>
          </p:nvPr>
        </p:nvSpPr>
        <p:spPr>
          <a:ln/>
        </p:spPr>
        <p:txBody>
          <a:bodyPr/>
          <a:lstStyle/>
          <a:p>
            <a:fld id="{4FB7040D-63AD-4351-9FF6-8B4F37F0C637}" type="slidenum">
              <a:rPr lang="pt-BR" altLang="pt-BR"/>
              <a:pPr/>
              <a:t>15</a:t>
            </a:fld>
            <a:endParaRPr lang="pt-BR" altLang="pt-BR"/>
          </a:p>
        </p:txBody>
      </p:sp>
      <p:sp>
        <p:nvSpPr>
          <p:cNvPr id="26626" name="Rectangle 2">
            <a:extLst>
              <a:ext uri="{FF2B5EF4-FFF2-40B4-BE49-F238E27FC236}">
                <a16:creationId xmlns:a16="http://schemas.microsoft.com/office/drawing/2014/main" id="{DD3191C8-B78C-449C-8012-E6CA2DF78E99}"/>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9B54EC85-A3B9-4FDC-9404-D12FA9A1FC87}"/>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67E10BF-5B34-4F9C-AC7E-4063383D011E}"/>
              </a:ext>
            </a:extLst>
          </p:cNvPr>
          <p:cNvSpPr>
            <a:spLocks noGrp="1" noChangeArrowheads="1"/>
          </p:cNvSpPr>
          <p:nvPr>
            <p:ph type="sldNum" sz="quarter" idx="5"/>
          </p:nvPr>
        </p:nvSpPr>
        <p:spPr>
          <a:ln/>
        </p:spPr>
        <p:txBody>
          <a:bodyPr/>
          <a:lstStyle/>
          <a:p>
            <a:fld id="{019C7994-70F7-41D8-B0F6-26A58F58B263}" type="slidenum">
              <a:rPr lang="pt-BR" altLang="pt-BR"/>
              <a:pPr/>
              <a:t>16</a:t>
            </a:fld>
            <a:endParaRPr lang="pt-BR" altLang="pt-BR"/>
          </a:p>
        </p:txBody>
      </p:sp>
      <p:sp>
        <p:nvSpPr>
          <p:cNvPr id="28674" name="Rectangle 2">
            <a:extLst>
              <a:ext uri="{FF2B5EF4-FFF2-40B4-BE49-F238E27FC236}">
                <a16:creationId xmlns:a16="http://schemas.microsoft.com/office/drawing/2014/main" id="{68FB57F0-6E52-48A8-A35D-F0AAA9F41532}"/>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BAF19B71-0887-4EC1-BA42-265399B59A14}"/>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3CC1391-3C76-431C-8E3E-39EDBC4B59B2}"/>
              </a:ext>
            </a:extLst>
          </p:cNvPr>
          <p:cNvSpPr>
            <a:spLocks noGrp="1" noChangeArrowheads="1"/>
          </p:cNvSpPr>
          <p:nvPr>
            <p:ph type="sldNum" sz="quarter" idx="5"/>
          </p:nvPr>
        </p:nvSpPr>
        <p:spPr>
          <a:ln/>
        </p:spPr>
        <p:txBody>
          <a:bodyPr/>
          <a:lstStyle/>
          <a:p>
            <a:fld id="{C25031C8-D968-4389-883C-608D296FF9FC}" type="slidenum">
              <a:rPr lang="pt-BR" altLang="pt-BR"/>
              <a:pPr/>
              <a:t>17</a:t>
            </a:fld>
            <a:endParaRPr lang="pt-BR" altLang="pt-BR"/>
          </a:p>
        </p:txBody>
      </p:sp>
      <p:sp>
        <p:nvSpPr>
          <p:cNvPr id="30722" name="Rectangle 2">
            <a:extLst>
              <a:ext uri="{FF2B5EF4-FFF2-40B4-BE49-F238E27FC236}">
                <a16:creationId xmlns:a16="http://schemas.microsoft.com/office/drawing/2014/main" id="{AC7E461F-712C-476F-B3B2-E10025903CC6}"/>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89D5C635-86BF-4884-81E7-84A312D86058}"/>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5ECA6B2-FF9A-43A9-90AF-A586ABF3070C}"/>
              </a:ext>
            </a:extLst>
          </p:cNvPr>
          <p:cNvSpPr>
            <a:spLocks noGrp="1" noChangeArrowheads="1"/>
          </p:cNvSpPr>
          <p:nvPr>
            <p:ph type="sldNum" sz="quarter" idx="5"/>
          </p:nvPr>
        </p:nvSpPr>
        <p:spPr>
          <a:ln/>
        </p:spPr>
        <p:txBody>
          <a:bodyPr/>
          <a:lstStyle/>
          <a:p>
            <a:fld id="{F1A85152-E332-4B67-9A78-14C9A4C56AE1}" type="slidenum">
              <a:rPr lang="pt-BR" altLang="pt-BR"/>
              <a:pPr/>
              <a:t>18</a:t>
            </a:fld>
            <a:endParaRPr lang="pt-BR" altLang="pt-BR"/>
          </a:p>
        </p:txBody>
      </p:sp>
      <p:sp>
        <p:nvSpPr>
          <p:cNvPr id="32770" name="Rectangle 2">
            <a:extLst>
              <a:ext uri="{FF2B5EF4-FFF2-40B4-BE49-F238E27FC236}">
                <a16:creationId xmlns:a16="http://schemas.microsoft.com/office/drawing/2014/main" id="{25227FD8-D4A4-49DB-B96C-723077BA8340}"/>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1A442F10-C0FC-4AC7-A5E4-D592BDDBCC8C}"/>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05861D-4F6E-4225-B251-5328DDB23719}"/>
              </a:ext>
            </a:extLst>
          </p:cNvPr>
          <p:cNvSpPr>
            <a:spLocks noGrp="1" noChangeArrowheads="1"/>
          </p:cNvSpPr>
          <p:nvPr>
            <p:ph type="sldNum" sz="quarter" idx="5"/>
          </p:nvPr>
        </p:nvSpPr>
        <p:spPr>
          <a:ln/>
        </p:spPr>
        <p:txBody>
          <a:bodyPr/>
          <a:lstStyle/>
          <a:p>
            <a:fld id="{3CD505F2-1F58-45CB-A7E9-53C56967DE53}" type="slidenum">
              <a:rPr lang="pt-BR" altLang="pt-BR"/>
              <a:pPr/>
              <a:t>19</a:t>
            </a:fld>
            <a:endParaRPr lang="pt-BR" altLang="pt-BR"/>
          </a:p>
        </p:txBody>
      </p:sp>
      <p:sp>
        <p:nvSpPr>
          <p:cNvPr id="69634" name="Rectangle 2">
            <a:extLst>
              <a:ext uri="{FF2B5EF4-FFF2-40B4-BE49-F238E27FC236}">
                <a16:creationId xmlns:a16="http://schemas.microsoft.com/office/drawing/2014/main" id="{8BAB504D-F98C-46D6-9290-E6104FBF7F33}"/>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682EECCC-71DD-4B2B-9FF2-01E2D8AB09B6}"/>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07F2BD8-8F83-40F4-9138-E6F8B9F55EFC}"/>
              </a:ext>
            </a:extLst>
          </p:cNvPr>
          <p:cNvSpPr>
            <a:spLocks noGrp="1" noChangeArrowheads="1"/>
          </p:cNvSpPr>
          <p:nvPr>
            <p:ph type="sldNum" sz="quarter" idx="5"/>
          </p:nvPr>
        </p:nvSpPr>
        <p:spPr>
          <a:ln/>
        </p:spPr>
        <p:txBody>
          <a:bodyPr/>
          <a:lstStyle/>
          <a:p>
            <a:fld id="{5D632DFE-FFEF-4CC9-9DE7-66C9BF40B17C}" type="slidenum">
              <a:rPr lang="pt-BR" altLang="pt-BR"/>
              <a:pPr/>
              <a:t>2</a:t>
            </a:fld>
            <a:endParaRPr lang="pt-BR" altLang="pt-BR"/>
          </a:p>
        </p:txBody>
      </p:sp>
      <p:sp>
        <p:nvSpPr>
          <p:cNvPr id="10242" name="Rectangle 2">
            <a:extLst>
              <a:ext uri="{FF2B5EF4-FFF2-40B4-BE49-F238E27FC236}">
                <a16:creationId xmlns:a16="http://schemas.microsoft.com/office/drawing/2014/main" id="{3C69B06C-D7D9-4CA3-A717-870BD27F9206}"/>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4DA70033-837E-4B43-996B-99E32325BD3D}"/>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B56CBC9-D58B-44E3-9B83-BD8C317556DE}"/>
              </a:ext>
            </a:extLst>
          </p:cNvPr>
          <p:cNvSpPr>
            <a:spLocks noGrp="1" noChangeArrowheads="1"/>
          </p:cNvSpPr>
          <p:nvPr>
            <p:ph type="sldNum" sz="quarter" idx="5"/>
          </p:nvPr>
        </p:nvSpPr>
        <p:spPr>
          <a:ln/>
        </p:spPr>
        <p:txBody>
          <a:bodyPr/>
          <a:lstStyle/>
          <a:p>
            <a:fld id="{9D8A271C-E87F-43D0-B667-8CEDD6A550DC}" type="slidenum">
              <a:rPr lang="pt-BR" altLang="pt-BR"/>
              <a:pPr/>
              <a:t>20</a:t>
            </a:fld>
            <a:endParaRPr lang="pt-BR" altLang="pt-BR"/>
          </a:p>
        </p:txBody>
      </p:sp>
      <p:sp>
        <p:nvSpPr>
          <p:cNvPr id="34818" name="Rectangle 2">
            <a:extLst>
              <a:ext uri="{FF2B5EF4-FFF2-40B4-BE49-F238E27FC236}">
                <a16:creationId xmlns:a16="http://schemas.microsoft.com/office/drawing/2014/main" id="{4BAB74B4-D839-4A38-AB33-E2598A9997BA}"/>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F387CD78-3170-4541-A5C8-9B2175AE2075}"/>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B61B28D-BB35-4B5B-AD98-6C3D15DDB0BC}"/>
              </a:ext>
            </a:extLst>
          </p:cNvPr>
          <p:cNvSpPr>
            <a:spLocks noGrp="1" noChangeArrowheads="1"/>
          </p:cNvSpPr>
          <p:nvPr>
            <p:ph type="sldNum" sz="quarter" idx="5"/>
          </p:nvPr>
        </p:nvSpPr>
        <p:spPr>
          <a:ln/>
        </p:spPr>
        <p:txBody>
          <a:bodyPr/>
          <a:lstStyle/>
          <a:p>
            <a:fld id="{27CC9E1B-6DB7-4B09-BD94-8D66816A56A1}" type="slidenum">
              <a:rPr lang="pt-BR" altLang="pt-BR"/>
              <a:pPr/>
              <a:t>21</a:t>
            </a:fld>
            <a:endParaRPr lang="pt-BR" altLang="pt-BR"/>
          </a:p>
        </p:txBody>
      </p:sp>
      <p:sp>
        <p:nvSpPr>
          <p:cNvPr id="38914" name="Rectangle 2">
            <a:extLst>
              <a:ext uri="{FF2B5EF4-FFF2-40B4-BE49-F238E27FC236}">
                <a16:creationId xmlns:a16="http://schemas.microsoft.com/office/drawing/2014/main" id="{438E650D-F789-451C-AA75-80D2AC3979B5}"/>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E33FD887-B01F-4F6A-A0E6-3851C476D51D}"/>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B83B88C-E909-4807-98FA-341F242E2FF8}"/>
              </a:ext>
            </a:extLst>
          </p:cNvPr>
          <p:cNvSpPr>
            <a:spLocks noGrp="1" noChangeArrowheads="1"/>
          </p:cNvSpPr>
          <p:nvPr>
            <p:ph type="sldNum" sz="quarter" idx="5"/>
          </p:nvPr>
        </p:nvSpPr>
        <p:spPr>
          <a:ln/>
        </p:spPr>
        <p:txBody>
          <a:bodyPr/>
          <a:lstStyle/>
          <a:p>
            <a:fld id="{7A918ECC-7C06-459B-8303-24030C83B60C}" type="slidenum">
              <a:rPr lang="pt-BR" altLang="pt-BR"/>
              <a:pPr/>
              <a:t>22</a:t>
            </a:fld>
            <a:endParaRPr lang="pt-BR" altLang="pt-BR"/>
          </a:p>
        </p:txBody>
      </p:sp>
      <p:sp>
        <p:nvSpPr>
          <p:cNvPr id="75778" name="Rectangle 2">
            <a:extLst>
              <a:ext uri="{FF2B5EF4-FFF2-40B4-BE49-F238E27FC236}">
                <a16:creationId xmlns:a16="http://schemas.microsoft.com/office/drawing/2014/main" id="{51B88EF4-A72D-4080-BF91-74EBE55E3680}"/>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6946E562-CD8B-4FBE-BB07-5E2DBB3DB661}"/>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D6D0299-D467-44EB-A7C7-BF3467486D93}"/>
              </a:ext>
            </a:extLst>
          </p:cNvPr>
          <p:cNvSpPr>
            <a:spLocks noGrp="1" noChangeArrowheads="1"/>
          </p:cNvSpPr>
          <p:nvPr>
            <p:ph type="sldNum" sz="quarter" idx="5"/>
          </p:nvPr>
        </p:nvSpPr>
        <p:spPr>
          <a:ln/>
        </p:spPr>
        <p:txBody>
          <a:bodyPr/>
          <a:lstStyle/>
          <a:p>
            <a:fld id="{013079D7-2B36-45D7-B7BA-E50B38AFD523}" type="slidenum">
              <a:rPr lang="pt-BR" altLang="pt-BR"/>
              <a:pPr/>
              <a:t>3</a:t>
            </a:fld>
            <a:endParaRPr lang="pt-BR" altLang="pt-BR"/>
          </a:p>
        </p:txBody>
      </p:sp>
      <p:sp>
        <p:nvSpPr>
          <p:cNvPr id="73730" name="Rectangle 2">
            <a:extLst>
              <a:ext uri="{FF2B5EF4-FFF2-40B4-BE49-F238E27FC236}">
                <a16:creationId xmlns:a16="http://schemas.microsoft.com/office/drawing/2014/main" id="{FCB294DF-54C2-45BC-AB62-E9B1976E7075}"/>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87523BB4-7E82-42C2-99BB-80C5BEC6F4A9}"/>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9E5A9B9-95E1-487C-9635-D128F22EA329}"/>
              </a:ext>
            </a:extLst>
          </p:cNvPr>
          <p:cNvSpPr>
            <a:spLocks noGrp="1" noChangeArrowheads="1"/>
          </p:cNvSpPr>
          <p:nvPr>
            <p:ph type="sldNum" sz="quarter" idx="5"/>
          </p:nvPr>
        </p:nvSpPr>
        <p:spPr>
          <a:ln/>
        </p:spPr>
        <p:txBody>
          <a:bodyPr/>
          <a:lstStyle/>
          <a:p>
            <a:fld id="{B83F8647-1AD1-4D33-B3BD-A31271B66AAB}" type="slidenum">
              <a:rPr lang="pt-BR" altLang="pt-BR"/>
              <a:pPr/>
              <a:t>4</a:t>
            </a:fld>
            <a:endParaRPr lang="pt-BR" altLang="pt-BR"/>
          </a:p>
        </p:txBody>
      </p:sp>
      <p:sp>
        <p:nvSpPr>
          <p:cNvPr id="6146" name="Rectangle 2">
            <a:extLst>
              <a:ext uri="{FF2B5EF4-FFF2-40B4-BE49-F238E27FC236}">
                <a16:creationId xmlns:a16="http://schemas.microsoft.com/office/drawing/2014/main" id="{44A36C73-A431-4270-B05E-1CAD833C3A86}"/>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C48F1680-F0EF-4A61-AA57-7FA27D12D391}"/>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363511F-F028-4748-BAB7-B8E23713DAC1}"/>
              </a:ext>
            </a:extLst>
          </p:cNvPr>
          <p:cNvSpPr>
            <a:spLocks noGrp="1" noChangeArrowheads="1"/>
          </p:cNvSpPr>
          <p:nvPr>
            <p:ph type="sldNum" sz="quarter" idx="5"/>
          </p:nvPr>
        </p:nvSpPr>
        <p:spPr>
          <a:ln/>
        </p:spPr>
        <p:txBody>
          <a:bodyPr/>
          <a:lstStyle/>
          <a:p>
            <a:fld id="{68340520-186C-4058-8D69-31FAE8D34C3B}" type="slidenum">
              <a:rPr lang="pt-BR" altLang="pt-BR"/>
              <a:pPr/>
              <a:t>5</a:t>
            </a:fld>
            <a:endParaRPr lang="pt-BR" altLang="pt-BR"/>
          </a:p>
        </p:txBody>
      </p:sp>
      <p:sp>
        <p:nvSpPr>
          <p:cNvPr id="59394" name="Rectangle 2">
            <a:extLst>
              <a:ext uri="{FF2B5EF4-FFF2-40B4-BE49-F238E27FC236}">
                <a16:creationId xmlns:a16="http://schemas.microsoft.com/office/drawing/2014/main" id="{02F3E8C9-DE4F-4381-81F6-738BB4C1EB92}"/>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51F085BA-0C9F-4856-B35D-FAD333433F7C}"/>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8B70FC-9469-43FE-97BB-9CB78E02B07D}"/>
              </a:ext>
            </a:extLst>
          </p:cNvPr>
          <p:cNvSpPr>
            <a:spLocks noGrp="1" noChangeArrowheads="1"/>
          </p:cNvSpPr>
          <p:nvPr>
            <p:ph type="sldNum" sz="quarter" idx="5"/>
          </p:nvPr>
        </p:nvSpPr>
        <p:spPr>
          <a:ln/>
        </p:spPr>
        <p:txBody>
          <a:bodyPr/>
          <a:lstStyle/>
          <a:p>
            <a:fld id="{87790C36-6253-4DB6-BBB1-2BB0F3863774}" type="slidenum">
              <a:rPr lang="pt-BR" altLang="pt-BR"/>
              <a:pPr/>
              <a:t>6</a:t>
            </a:fld>
            <a:endParaRPr lang="pt-BR" altLang="pt-BR"/>
          </a:p>
        </p:txBody>
      </p:sp>
      <p:sp>
        <p:nvSpPr>
          <p:cNvPr id="61442" name="Rectangle 2">
            <a:extLst>
              <a:ext uri="{FF2B5EF4-FFF2-40B4-BE49-F238E27FC236}">
                <a16:creationId xmlns:a16="http://schemas.microsoft.com/office/drawing/2014/main" id="{45AF3816-A742-4568-995B-4CA1B6123A7E}"/>
              </a:ext>
            </a:extLst>
          </p:cNvPr>
          <p:cNvSpPr>
            <a:spLocks noGrp="1" noRot="1" noChangeAspect="1" noChangeArrowheads="1" noTextEdit="1"/>
          </p:cNvSpPr>
          <p:nvPr>
            <p:ph type="sldImg"/>
          </p:nvPr>
        </p:nvSpPr>
        <p:spPr>
          <a:ln/>
        </p:spPr>
      </p:sp>
      <p:sp>
        <p:nvSpPr>
          <p:cNvPr id="61443" name="Rectangle 3">
            <a:extLst>
              <a:ext uri="{FF2B5EF4-FFF2-40B4-BE49-F238E27FC236}">
                <a16:creationId xmlns:a16="http://schemas.microsoft.com/office/drawing/2014/main" id="{F8DA3D28-569D-4710-99CB-F450B57B2230}"/>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154F94E-9FE4-4364-ABD9-DA960FB1D3C1}"/>
              </a:ext>
            </a:extLst>
          </p:cNvPr>
          <p:cNvSpPr>
            <a:spLocks noGrp="1" noChangeArrowheads="1"/>
          </p:cNvSpPr>
          <p:nvPr>
            <p:ph type="sldNum" sz="quarter" idx="5"/>
          </p:nvPr>
        </p:nvSpPr>
        <p:spPr>
          <a:ln/>
        </p:spPr>
        <p:txBody>
          <a:bodyPr/>
          <a:lstStyle/>
          <a:p>
            <a:fld id="{946FB0F9-1EF2-4E33-BF4A-340D275D935D}" type="slidenum">
              <a:rPr lang="pt-BR" altLang="pt-BR"/>
              <a:pPr/>
              <a:t>7</a:t>
            </a:fld>
            <a:endParaRPr lang="pt-BR" altLang="pt-BR"/>
          </a:p>
        </p:txBody>
      </p:sp>
      <p:sp>
        <p:nvSpPr>
          <p:cNvPr id="12290" name="Rectangle 2">
            <a:extLst>
              <a:ext uri="{FF2B5EF4-FFF2-40B4-BE49-F238E27FC236}">
                <a16:creationId xmlns:a16="http://schemas.microsoft.com/office/drawing/2014/main" id="{F1986359-68E1-4F39-B541-177D82FC7877}"/>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72FB1034-C410-4917-BCC6-DA694021AA6C}"/>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E7CCB24-CB78-4AB1-891D-B589B593805F}"/>
              </a:ext>
            </a:extLst>
          </p:cNvPr>
          <p:cNvSpPr>
            <a:spLocks noGrp="1" noChangeArrowheads="1"/>
          </p:cNvSpPr>
          <p:nvPr>
            <p:ph type="sldNum" sz="quarter" idx="5"/>
          </p:nvPr>
        </p:nvSpPr>
        <p:spPr>
          <a:ln/>
        </p:spPr>
        <p:txBody>
          <a:bodyPr/>
          <a:lstStyle/>
          <a:p>
            <a:fld id="{9C8330A4-8DCB-44CD-B730-C1503DD2E198}" type="slidenum">
              <a:rPr lang="pt-BR" altLang="pt-BR"/>
              <a:pPr/>
              <a:t>8</a:t>
            </a:fld>
            <a:endParaRPr lang="pt-BR" altLang="pt-BR"/>
          </a:p>
        </p:txBody>
      </p:sp>
      <p:sp>
        <p:nvSpPr>
          <p:cNvPr id="16386" name="Rectangle 2">
            <a:extLst>
              <a:ext uri="{FF2B5EF4-FFF2-40B4-BE49-F238E27FC236}">
                <a16:creationId xmlns:a16="http://schemas.microsoft.com/office/drawing/2014/main" id="{C53DD476-903D-420C-A18B-3C575D203A57}"/>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6D9634E8-2C7E-4964-8CCC-14F2DD64EE6E}"/>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491BF02-1E52-4348-9D36-111681A9C91C}"/>
              </a:ext>
            </a:extLst>
          </p:cNvPr>
          <p:cNvSpPr>
            <a:spLocks noGrp="1" noChangeArrowheads="1"/>
          </p:cNvSpPr>
          <p:nvPr>
            <p:ph type="sldNum" sz="quarter" idx="5"/>
          </p:nvPr>
        </p:nvSpPr>
        <p:spPr>
          <a:ln/>
        </p:spPr>
        <p:txBody>
          <a:bodyPr/>
          <a:lstStyle/>
          <a:p>
            <a:fld id="{23B74DF1-73F7-4701-A6CA-FD0F8F269759}" type="slidenum">
              <a:rPr lang="pt-BR" altLang="pt-BR"/>
              <a:pPr/>
              <a:t>9</a:t>
            </a:fld>
            <a:endParaRPr lang="pt-BR" altLang="pt-BR"/>
          </a:p>
        </p:txBody>
      </p:sp>
      <p:sp>
        <p:nvSpPr>
          <p:cNvPr id="14338" name="Rectangle 2">
            <a:extLst>
              <a:ext uri="{FF2B5EF4-FFF2-40B4-BE49-F238E27FC236}">
                <a16:creationId xmlns:a16="http://schemas.microsoft.com/office/drawing/2014/main" id="{6754C048-FC0B-4C43-9222-8CCF12E8241A}"/>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FD2C11B9-7BC1-46EB-8932-4B5A177B303D}"/>
              </a:ext>
            </a:extLst>
          </p:cNvPr>
          <p:cNvSpPr>
            <a:spLocks noGrp="1" noChangeArrowheads="1"/>
          </p:cNvSpPr>
          <p:nvPr>
            <p:ph type="body" idx="1"/>
          </p:nvPr>
        </p:nvSpPr>
        <p:spPr/>
        <p:txBody>
          <a:bodyP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3F620-5B91-4F6D-A1DB-B235BAAC4BAF}"/>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6ADB828A-AC59-4BC7-985A-0694F40BA54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6F4F771B-405C-41E2-87B3-D98830A1B235}"/>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821D7FDC-2376-4565-A9DD-09EA7A3240DD}"/>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AC408E0F-9DAF-4228-819C-BF54F6B9E30C}"/>
              </a:ext>
            </a:extLst>
          </p:cNvPr>
          <p:cNvSpPr>
            <a:spLocks noGrp="1"/>
          </p:cNvSpPr>
          <p:nvPr>
            <p:ph type="sldNum" sz="quarter" idx="12"/>
          </p:nvPr>
        </p:nvSpPr>
        <p:spPr/>
        <p:txBody>
          <a:bodyPr/>
          <a:lstStyle>
            <a:lvl1pPr>
              <a:defRPr/>
            </a:lvl1pPr>
          </a:lstStyle>
          <a:p>
            <a:fld id="{022AE172-E0E5-4084-835E-81B5FD426EA4}" type="slidenum">
              <a:rPr lang="pt-BR" altLang="pt-BR"/>
              <a:pPr/>
              <a:t>‹nº›</a:t>
            </a:fld>
            <a:endParaRPr lang="pt-BR" altLang="pt-BR"/>
          </a:p>
        </p:txBody>
      </p:sp>
    </p:spTree>
    <p:extLst>
      <p:ext uri="{BB962C8B-B14F-4D97-AF65-F5344CB8AC3E}">
        <p14:creationId xmlns:p14="http://schemas.microsoft.com/office/powerpoint/2010/main" val="318022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D5419D-C83A-45EE-94A9-622A8D0A18E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740DB9D-FC0B-4BC6-9B74-74E18A1C8C3F}"/>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54B7479-176B-408F-BDCC-999D975E15AC}"/>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833709A-65D7-4321-8581-C54266207B60}"/>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5594032D-4CA8-497A-969C-B8A3A2FD92C3}"/>
              </a:ext>
            </a:extLst>
          </p:cNvPr>
          <p:cNvSpPr>
            <a:spLocks noGrp="1"/>
          </p:cNvSpPr>
          <p:nvPr>
            <p:ph type="sldNum" sz="quarter" idx="12"/>
          </p:nvPr>
        </p:nvSpPr>
        <p:spPr/>
        <p:txBody>
          <a:bodyPr/>
          <a:lstStyle>
            <a:lvl1pPr>
              <a:defRPr/>
            </a:lvl1pPr>
          </a:lstStyle>
          <a:p>
            <a:fld id="{CAE0992C-28CF-4B5B-9202-56F8AB43E86F}" type="slidenum">
              <a:rPr lang="pt-BR" altLang="pt-BR"/>
              <a:pPr/>
              <a:t>‹nº›</a:t>
            </a:fld>
            <a:endParaRPr lang="pt-BR" altLang="pt-BR"/>
          </a:p>
        </p:txBody>
      </p:sp>
    </p:spTree>
    <p:extLst>
      <p:ext uri="{BB962C8B-B14F-4D97-AF65-F5344CB8AC3E}">
        <p14:creationId xmlns:p14="http://schemas.microsoft.com/office/powerpoint/2010/main" val="389048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FAD6828-D6FF-45B5-AA3C-AE4B1F759DC1}"/>
              </a:ext>
            </a:extLst>
          </p:cNvPr>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3BD9116D-4506-4D20-8F7A-908552B7B1E3}"/>
              </a:ext>
            </a:extLst>
          </p:cNvPr>
          <p:cNvSpPr>
            <a:spLocks noGrp="1"/>
          </p:cNvSpPr>
          <p:nvPr>
            <p:ph type="body" orient="vert" idx="1"/>
          </p:nvPr>
        </p:nvSpPr>
        <p:spPr>
          <a:xfrm>
            <a:off x="457200" y="274638"/>
            <a:ext cx="6019800" cy="5851525"/>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9C8B200-BA6C-41AC-B9E4-DDF5138DB357}"/>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64D348C3-7109-4C20-88F6-442A31314553}"/>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42BAFB72-0A50-4DA9-90F0-2DC2440311B7}"/>
              </a:ext>
            </a:extLst>
          </p:cNvPr>
          <p:cNvSpPr>
            <a:spLocks noGrp="1"/>
          </p:cNvSpPr>
          <p:nvPr>
            <p:ph type="sldNum" sz="quarter" idx="12"/>
          </p:nvPr>
        </p:nvSpPr>
        <p:spPr/>
        <p:txBody>
          <a:bodyPr/>
          <a:lstStyle>
            <a:lvl1pPr>
              <a:defRPr/>
            </a:lvl1pPr>
          </a:lstStyle>
          <a:p>
            <a:fld id="{59BEE112-0FDE-4D48-BEAA-28A9638A1B8D}" type="slidenum">
              <a:rPr lang="pt-BR" altLang="pt-BR"/>
              <a:pPr/>
              <a:t>‹nº›</a:t>
            </a:fld>
            <a:endParaRPr lang="pt-BR" altLang="pt-BR"/>
          </a:p>
        </p:txBody>
      </p:sp>
    </p:spTree>
    <p:extLst>
      <p:ext uri="{BB962C8B-B14F-4D97-AF65-F5344CB8AC3E}">
        <p14:creationId xmlns:p14="http://schemas.microsoft.com/office/powerpoint/2010/main" val="410982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03DDDA-A392-4297-95FE-B6855506AB6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10DAC6C-D777-4960-B8DB-DCE889E36812}"/>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9EA8BCC-0DF7-4643-8F25-B43F805AD5C3}"/>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ED9F3A1-58FA-4679-9DF3-D575F22762E5}"/>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EADF6B6F-9584-40AD-8075-698972384624}"/>
              </a:ext>
            </a:extLst>
          </p:cNvPr>
          <p:cNvSpPr>
            <a:spLocks noGrp="1"/>
          </p:cNvSpPr>
          <p:nvPr>
            <p:ph type="sldNum" sz="quarter" idx="12"/>
          </p:nvPr>
        </p:nvSpPr>
        <p:spPr/>
        <p:txBody>
          <a:bodyPr/>
          <a:lstStyle>
            <a:lvl1pPr>
              <a:defRPr/>
            </a:lvl1pPr>
          </a:lstStyle>
          <a:p>
            <a:fld id="{4DD7A1B4-AC7C-4072-9324-C34B449FC25D}" type="slidenum">
              <a:rPr lang="pt-BR" altLang="pt-BR"/>
              <a:pPr/>
              <a:t>‹nº›</a:t>
            </a:fld>
            <a:endParaRPr lang="pt-BR" altLang="pt-BR"/>
          </a:p>
        </p:txBody>
      </p:sp>
    </p:spTree>
    <p:extLst>
      <p:ext uri="{BB962C8B-B14F-4D97-AF65-F5344CB8AC3E}">
        <p14:creationId xmlns:p14="http://schemas.microsoft.com/office/powerpoint/2010/main" val="336620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B2CB84-C24C-44CE-81F5-9D9A78772017}"/>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661F0C6F-E12E-447E-9C7F-3C8D6F8EC4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Editar estilos de texto Mestre</a:t>
            </a:r>
          </a:p>
        </p:txBody>
      </p:sp>
      <p:sp>
        <p:nvSpPr>
          <p:cNvPr id="4" name="Espaço Reservado para Data 3">
            <a:extLst>
              <a:ext uri="{FF2B5EF4-FFF2-40B4-BE49-F238E27FC236}">
                <a16:creationId xmlns:a16="http://schemas.microsoft.com/office/drawing/2014/main" id="{11CBB623-81AE-4568-AB21-1AEBF37738B5}"/>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F87829A4-1400-4F39-8E72-50D6DE868CD0}"/>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2F5495C-ABF4-4F88-92FA-A995959C7EDA}"/>
              </a:ext>
            </a:extLst>
          </p:cNvPr>
          <p:cNvSpPr>
            <a:spLocks noGrp="1"/>
          </p:cNvSpPr>
          <p:nvPr>
            <p:ph type="sldNum" sz="quarter" idx="12"/>
          </p:nvPr>
        </p:nvSpPr>
        <p:spPr/>
        <p:txBody>
          <a:bodyPr/>
          <a:lstStyle>
            <a:lvl1pPr>
              <a:defRPr/>
            </a:lvl1pPr>
          </a:lstStyle>
          <a:p>
            <a:fld id="{99365F34-CF6D-432D-BCF2-22C09CA53BD4}" type="slidenum">
              <a:rPr lang="pt-BR" altLang="pt-BR"/>
              <a:pPr/>
              <a:t>‹nº›</a:t>
            </a:fld>
            <a:endParaRPr lang="pt-BR" altLang="pt-BR"/>
          </a:p>
        </p:txBody>
      </p:sp>
    </p:spTree>
    <p:extLst>
      <p:ext uri="{BB962C8B-B14F-4D97-AF65-F5344CB8AC3E}">
        <p14:creationId xmlns:p14="http://schemas.microsoft.com/office/powerpoint/2010/main" val="102841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6C364-B8D0-48DF-9297-69450E2F135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978147E-CF1B-47C4-AD35-8FF2E8EB1C7C}"/>
              </a:ext>
            </a:extLst>
          </p:cNvPr>
          <p:cNvSpPr>
            <a:spLocks noGrp="1"/>
          </p:cNvSpPr>
          <p:nvPr>
            <p:ph sz="half" idx="1"/>
          </p:nvPr>
        </p:nvSpPr>
        <p:spPr>
          <a:xfrm>
            <a:off x="457200" y="1600200"/>
            <a:ext cx="4038600" cy="452596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371E8EF-97AE-4F60-B0DE-8CB0B50BC8D7}"/>
              </a:ext>
            </a:extLst>
          </p:cNvPr>
          <p:cNvSpPr>
            <a:spLocks noGrp="1"/>
          </p:cNvSpPr>
          <p:nvPr>
            <p:ph sz="half" idx="2"/>
          </p:nvPr>
        </p:nvSpPr>
        <p:spPr>
          <a:xfrm>
            <a:off x="4648200" y="1600200"/>
            <a:ext cx="4038600" cy="452596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D267720-A38D-4A3F-896F-BEFA3F2829F3}"/>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0650AE17-A277-4894-8230-1DB4E12134F9}"/>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7D556CF3-027A-48AF-8AD1-9DD58ED5EA99}"/>
              </a:ext>
            </a:extLst>
          </p:cNvPr>
          <p:cNvSpPr>
            <a:spLocks noGrp="1"/>
          </p:cNvSpPr>
          <p:nvPr>
            <p:ph type="sldNum" sz="quarter" idx="12"/>
          </p:nvPr>
        </p:nvSpPr>
        <p:spPr/>
        <p:txBody>
          <a:bodyPr/>
          <a:lstStyle>
            <a:lvl1pPr>
              <a:defRPr/>
            </a:lvl1pPr>
          </a:lstStyle>
          <a:p>
            <a:fld id="{04B4CB47-4E85-45AF-B3D6-5CFBCE1B67DA}" type="slidenum">
              <a:rPr lang="pt-BR" altLang="pt-BR"/>
              <a:pPr/>
              <a:t>‹nº›</a:t>
            </a:fld>
            <a:endParaRPr lang="pt-BR" altLang="pt-BR"/>
          </a:p>
        </p:txBody>
      </p:sp>
    </p:spTree>
    <p:extLst>
      <p:ext uri="{BB962C8B-B14F-4D97-AF65-F5344CB8AC3E}">
        <p14:creationId xmlns:p14="http://schemas.microsoft.com/office/powerpoint/2010/main" val="1442561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11720A-2E2F-4DAC-86CC-B2A24C92777B}"/>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500C7E7F-8BE2-4D06-BF53-AC7CFAE967A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680D6AF4-3649-469C-9E61-742BD8AB4684}"/>
              </a:ext>
            </a:extLst>
          </p:cNvPr>
          <p:cNvSpPr>
            <a:spLocks noGrp="1"/>
          </p:cNvSpPr>
          <p:nvPr>
            <p:ph sz="half" idx="2"/>
          </p:nvPr>
        </p:nvSpPr>
        <p:spPr>
          <a:xfrm>
            <a:off x="630238" y="2505075"/>
            <a:ext cx="386873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D782CF7-5881-4A91-A432-014F3E5A4DD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9FABE7EF-205E-46C0-B537-CEDC48CE3D86}"/>
              </a:ext>
            </a:extLst>
          </p:cNvPr>
          <p:cNvSpPr>
            <a:spLocks noGrp="1"/>
          </p:cNvSpPr>
          <p:nvPr>
            <p:ph sz="quarter" idx="4"/>
          </p:nvPr>
        </p:nvSpPr>
        <p:spPr>
          <a:xfrm>
            <a:off x="4629150" y="2505075"/>
            <a:ext cx="38877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ACD5CD8D-1696-4ED5-8E99-252E696171E7}"/>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6E4D9011-CE60-4638-8FB3-15E9833162C4}"/>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7A7F4F8A-D6F8-4B18-A5F4-D29A6AEAC6D8}"/>
              </a:ext>
            </a:extLst>
          </p:cNvPr>
          <p:cNvSpPr>
            <a:spLocks noGrp="1"/>
          </p:cNvSpPr>
          <p:nvPr>
            <p:ph type="sldNum" sz="quarter" idx="12"/>
          </p:nvPr>
        </p:nvSpPr>
        <p:spPr/>
        <p:txBody>
          <a:bodyPr/>
          <a:lstStyle>
            <a:lvl1pPr>
              <a:defRPr/>
            </a:lvl1pPr>
          </a:lstStyle>
          <a:p>
            <a:fld id="{F95A9B1F-C231-494E-AFC7-A94D9814B54B}" type="slidenum">
              <a:rPr lang="pt-BR" altLang="pt-BR"/>
              <a:pPr/>
              <a:t>‹nº›</a:t>
            </a:fld>
            <a:endParaRPr lang="pt-BR" altLang="pt-BR"/>
          </a:p>
        </p:txBody>
      </p:sp>
    </p:spTree>
    <p:extLst>
      <p:ext uri="{BB962C8B-B14F-4D97-AF65-F5344CB8AC3E}">
        <p14:creationId xmlns:p14="http://schemas.microsoft.com/office/powerpoint/2010/main" val="58131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339F04-FA25-47EF-ACC1-DFD52095C3C2}"/>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5B144F0C-721F-49E9-BF56-8EB493F2C43C}"/>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92362A80-41FF-4512-A37E-333026995C80}"/>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51BACDBF-49C1-48F8-AC2A-99A911F01BC6}"/>
              </a:ext>
            </a:extLst>
          </p:cNvPr>
          <p:cNvSpPr>
            <a:spLocks noGrp="1"/>
          </p:cNvSpPr>
          <p:nvPr>
            <p:ph type="sldNum" sz="quarter" idx="12"/>
          </p:nvPr>
        </p:nvSpPr>
        <p:spPr/>
        <p:txBody>
          <a:bodyPr/>
          <a:lstStyle>
            <a:lvl1pPr>
              <a:defRPr/>
            </a:lvl1pPr>
          </a:lstStyle>
          <a:p>
            <a:fld id="{99566409-AFE2-486E-8180-CDEA73ADA0A9}" type="slidenum">
              <a:rPr lang="pt-BR" altLang="pt-BR"/>
              <a:pPr/>
              <a:t>‹nº›</a:t>
            </a:fld>
            <a:endParaRPr lang="pt-BR" altLang="pt-BR"/>
          </a:p>
        </p:txBody>
      </p:sp>
    </p:spTree>
    <p:extLst>
      <p:ext uri="{BB962C8B-B14F-4D97-AF65-F5344CB8AC3E}">
        <p14:creationId xmlns:p14="http://schemas.microsoft.com/office/powerpoint/2010/main" val="379131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47F0729-B9A4-4779-82D5-7F93D32B72C7}"/>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827E79B6-7A09-4BB8-A767-B8E2D95F5B0D}"/>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AFEC6EBA-0F2B-4938-A31F-49590716F22B}"/>
              </a:ext>
            </a:extLst>
          </p:cNvPr>
          <p:cNvSpPr>
            <a:spLocks noGrp="1"/>
          </p:cNvSpPr>
          <p:nvPr>
            <p:ph type="sldNum" sz="quarter" idx="12"/>
          </p:nvPr>
        </p:nvSpPr>
        <p:spPr/>
        <p:txBody>
          <a:bodyPr/>
          <a:lstStyle>
            <a:lvl1pPr>
              <a:defRPr/>
            </a:lvl1pPr>
          </a:lstStyle>
          <a:p>
            <a:fld id="{868B0234-EF5F-4F8E-A354-5B758953FA16}" type="slidenum">
              <a:rPr lang="pt-BR" altLang="pt-BR"/>
              <a:pPr/>
              <a:t>‹nº›</a:t>
            </a:fld>
            <a:endParaRPr lang="pt-BR" altLang="pt-BR"/>
          </a:p>
        </p:txBody>
      </p:sp>
    </p:spTree>
    <p:extLst>
      <p:ext uri="{BB962C8B-B14F-4D97-AF65-F5344CB8AC3E}">
        <p14:creationId xmlns:p14="http://schemas.microsoft.com/office/powerpoint/2010/main" val="187070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EE1A06-C7F2-41C9-9558-C816B94A9791}"/>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5124F83-0356-4A49-8121-5B8CC03D584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8622BD37-F3A2-4B2B-ACDF-1FFC786591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C5F78E13-9B10-40B2-8FE8-744E1598CB73}"/>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3123184B-ACFC-4ED3-9C65-33432BDA1DDE}"/>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85CAD549-FCC0-4DD5-8DBD-AF4B8E9C88EA}"/>
              </a:ext>
            </a:extLst>
          </p:cNvPr>
          <p:cNvSpPr>
            <a:spLocks noGrp="1"/>
          </p:cNvSpPr>
          <p:nvPr>
            <p:ph type="sldNum" sz="quarter" idx="12"/>
          </p:nvPr>
        </p:nvSpPr>
        <p:spPr/>
        <p:txBody>
          <a:bodyPr/>
          <a:lstStyle>
            <a:lvl1pPr>
              <a:defRPr/>
            </a:lvl1pPr>
          </a:lstStyle>
          <a:p>
            <a:fld id="{66296280-B17E-4579-AF61-456DE283B6C0}" type="slidenum">
              <a:rPr lang="pt-BR" altLang="pt-BR"/>
              <a:pPr/>
              <a:t>‹nº›</a:t>
            </a:fld>
            <a:endParaRPr lang="pt-BR" altLang="pt-BR"/>
          </a:p>
        </p:txBody>
      </p:sp>
    </p:spTree>
    <p:extLst>
      <p:ext uri="{BB962C8B-B14F-4D97-AF65-F5344CB8AC3E}">
        <p14:creationId xmlns:p14="http://schemas.microsoft.com/office/powerpoint/2010/main" val="3007190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CF145-67F1-48AD-88A5-A834A96C8FB7}"/>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1FB4BB8D-B287-4396-94BE-DA0532342D7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904E7E5C-F23C-436E-A984-262997A6259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C5571C58-6574-4C9D-8473-9F2596F0127F}"/>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71FFCA6C-E968-4968-B657-A2DE81E15BAF}"/>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98896F03-3E70-4DF8-AAA3-915A1AE98895}"/>
              </a:ext>
            </a:extLst>
          </p:cNvPr>
          <p:cNvSpPr>
            <a:spLocks noGrp="1"/>
          </p:cNvSpPr>
          <p:nvPr>
            <p:ph type="sldNum" sz="quarter" idx="12"/>
          </p:nvPr>
        </p:nvSpPr>
        <p:spPr/>
        <p:txBody>
          <a:bodyPr/>
          <a:lstStyle>
            <a:lvl1pPr>
              <a:defRPr/>
            </a:lvl1pPr>
          </a:lstStyle>
          <a:p>
            <a:fld id="{7D4BB75F-94E0-433F-BA6C-28339D97B35C}" type="slidenum">
              <a:rPr lang="pt-BR" altLang="pt-BR"/>
              <a:pPr/>
              <a:t>‹nº›</a:t>
            </a:fld>
            <a:endParaRPr lang="pt-BR" altLang="pt-BR"/>
          </a:p>
        </p:txBody>
      </p:sp>
    </p:spTree>
    <p:extLst>
      <p:ext uri="{BB962C8B-B14F-4D97-AF65-F5344CB8AC3E}">
        <p14:creationId xmlns:p14="http://schemas.microsoft.com/office/powerpoint/2010/main" val="385731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1192BC-F0EE-454B-8E4A-1444CEEC522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194C8E6C-C060-4F2B-8A7C-00693D532A4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8C4A7EFC-BCB4-4802-A82A-43C1BC25D6B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29" name="Rectangle 5">
            <a:extLst>
              <a:ext uri="{FF2B5EF4-FFF2-40B4-BE49-F238E27FC236}">
                <a16:creationId xmlns:a16="http://schemas.microsoft.com/office/drawing/2014/main" id="{4255566F-DC65-41A5-A001-6E812CC329E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1030" name="Rectangle 6">
            <a:extLst>
              <a:ext uri="{FF2B5EF4-FFF2-40B4-BE49-F238E27FC236}">
                <a16:creationId xmlns:a16="http://schemas.microsoft.com/office/drawing/2014/main" id="{1A597EC3-8065-4397-A727-434426B8C0B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ADC6979-9188-49D3-AF57-E3933CC07B9E}"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Humnst777 BT" pitchFamily="34" charset="0"/>
        </a:defRPr>
      </a:lvl2pPr>
      <a:lvl3pPr algn="ctr" rtl="0" fontAlgn="base">
        <a:spcBef>
          <a:spcPct val="0"/>
        </a:spcBef>
        <a:spcAft>
          <a:spcPct val="0"/>
        </a:spcAft>
        <a:defRPr sz="4400">
          <a:solidFill>
            <a:schemeClr val="tx2"/>
          </a:solidFill>
          <a:latin typeface="Humnst777 BT" pitchFamily="34" charset="0"/>
        </a:defRPr>
      </a:lvl3pPr>
      <a:lvl4pPr algn="ctr" rtl="0" fontAlgn="base">
        <a:spcBef>
          <a:spcPct val="0"/>
        </a:spcBef>
        <a:spcAft>
          <a:spcPct val="0"/>
        </a:spcAft>
        <a:defRPr sz="4400">
          <a:solidFill>
            <a:schemeClr val="tx2"/>
          </a:solidFill>
          <a:latin typeface="Humnst777 BT" pitchFamily="34" charset="0"/>
        </a:defRPr>
      </a:lvl4pPr>
      <a:lvl5pPr algn="ctr" rtl="0" fontAlgn="base">
        <a:spcBef>
          <a:spcPct val="0"/>
        </a:spcBef>
        <a:spcAft>
          <a:spcPct val="0"/>
        </a:spcAft>
        <a:defRPr sz="4400">
          <a:solidFill>
            <a:schemeClr val="tx2"/>
          </a:solidFill>
          <a:latin typeface="Humnst777 BT" pitchFamily="34" charset="0"/>
        </a:defRPr>
      </a:lvl5pPr>
      <a:lvl6pPr marL="457200" algn="ctr" rtl="0" fontAlgn="base">
        <a:spcBef>
          <a:spcPct val="0"/>
        </a:spcBef>
        <a:spcAft>
          <a:spcPct val="0"/>
        </a:spcAft>
        <a:defRPr sz="4400">
          <a:solidFill>
            <a:schemeClr val="tx2"/>
          </a:solidFill>
          <a:latin typeface="Humnst777 BT" pitchFamily="34" charset="0"/>
        </a:defRPr>
      </a:lvl6pPr>
      <a:lvl7pPr marL="914400" algn="ctr" rtl="0" fontAlgn="base">
        <a:spcBef>
          <a:spcPct val="0"/>
        </a:spcBef>
        <a:spcAft>
          <a:spcPct val="0"/>
        </a:spcAft>
        <a:defRPr sz="4400">
          <a:solidFill>
            <a:schemeClr val="tx2"/>
          </a:solidFill>
          <a:latin typeface="Humnst777 BT" pitchFamily="34" charset="0"/>
        </a:defRPr>
      </a:lvl7pPr>
      <a:lvl8pPr marL="1371600" algn="ctr" rtl="0" fontAlgn="base">
        <a:spcBef>
          <a:spcPct val="0"/>
        </a:spcBef>
        <a:spcAft>
          <a:spcPct val="0"/>
        </a:spcAft>
        <a:defRPr sz="4400">
          <a:solidFill>
            <a:schemeClr val="tx2"/>
          </a:solidFill>
          <a:latin typeface="Humnst777 BT" pitchFamily="34" charset="0"/>
        </a:defRPr>
      </a:lvl8pPr>
      <a:lvl9pPr marL="1828800" algn="ctr" rtl="0" fontAlgn="base">
        <a:spcBef>
          <a:spcPct val="0"/>
        </a:spcBef>
        <a:spcAft>
          <a:spcPct val="0"/>
        </a:spcAft>
        <a:defRPr sz="4400">
          <a:solidFill>
            <a:schemeClr val="tx2"/>
          </a:solidFill>
          <a:latin typeface="Humnst777 BT"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icrosoft.com/brasil/security/guidance/prodtech/win2000/images%5CSGFG13301.jp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adufu.org.br/SEMANAIS/Semanal-190-20-12-04/charge-risco-brasil.jp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a:extLst>
              <a:ext uri="{FF2B5EF4-FFF2-40B4-BE49-F238E27FC236}">
                <a16:creationId xmlns:a16="http://schemas.microsoft.com/office/drawing/2014/main" id="{F14555B6-7ECA-4AC3-8587-86F78DB7A02F}"/>
              </a:ext>
            </a:extLst>
          </p:cNvPr>
          <p:cNvSpPr>
            <a:spLocks noGrp="1" noChangeArrowheads="1"/>
          </p:cNvSpPr>
          <p:nvPr>
            <p:ph type="body" idx="1"/>
          </p:nvPr>
        </p:nvSpPr>
        <p:spPr>
          <a:xfrm>
            <a:off x="1331913" y="404813"/>
            <a:ext cx="6624637" cy="1728787"/>
          </a:xfrm>
        </p:spPr>
        <p:txBody>
          <a:bodyPr/>
          <a:lstStyle/>
          <a:p>
            <a:pPr algn="ctr">
              <a:lnSpc>
                <a:spcPct val="80000"/>
              </a:lnSpc>
              <a:buFontTx/>
              <a:buNone/>
            </a:pPr>
            <a:r>
              <a:rPr lang="pt-BR" altLang="pt-BR" sz="2400" b="1">
                <a:effectLst>
                  <a:outerShdw blurRad="38100" dist="38100" dir="2700000" algn="tl">
                    <a:srgbClr val="C0C0C0"/>
                  </a:outerShdw>
                </a:effectLst>
              </a:rPr>
              <a:t>Módulo de Riscos e Unidades Ambientais</a:t>
            </a:r>
          </a:p>
          <a:p>
            <a:pPr algn="ctr">
              <a:lnSpc>
                <a:spcPct val="80000"/>
              </a:lnSpc>
              <a:buFontTx/>
              <a:buNone/>
            </a:pPr>
            <a:endParaRPr lang="pt-BR" altLang="pt-BR" sz="1400" b="1">
              <a:latin typeface="Zurich BT" pitchFamily="34" charset="0"/>
            </a:endParaRPr>
          </a:p>
          <a:p>
            <a:pPr algn="ctr">
              <a:lnSpc>
                <a:spcPct val="80000"/>
              </a:lnSpc>
              <a:buFontTx/>
              <a:buNone/>
            </a:pPr>
            <a:r>
              <a:rPr lang="pt-BR" altLang="pt-BR" sz="1400" b="1">
                <a:latin typeface="Zurich BT" pitchFamily="34" charset="0"/>
              </a:rPr>
              <a:t>Responsáveis:</a:t>
            </a:r>
          </a:p>
          <a:p>
            <a:pPr algn="ctr">
              <a:lnSpc>
                <a:spcPct val="80000"/>
              </a:lnSpc>
              <a:buFontTx/>
              <a:buNone/>
            </a:pPr>
            <a:r>
              <a:rPr lang="pt-BR" altLang="pt-BR" sz="1400">
                <a:latin typeface="Zurich BT" pitchFamily="34" charset="0"/>
              </a:rPr>
              <a:t>Ederson Costa Briguenti</a:t>
            </a:r>
          </a:p>
          <a:p>
            <a:pPr algn="ctr">
              <a:lnSpc>
                <a:spcPct val="80000"/>
              </a:lnSpc>
              <a:buFontTx/>
              <a:buNone/>
            </a:pPr>
            <a:r>
              <a:rPr lang="pt-BR" altLang="pt-BR" sz="1400">
                <a:latin typeface="Zurich BT" pitchFamily="34" charset="0"/>
              </a:rPr>
              <a:t>Oscarlina Ap. Furquim Scaleante </a:t>
            </a:r>
          </a:p>
          <a:p>
            <a:pPr algn="ctr">
              <a:lnSpc>
                <a:spcPct val="80000"/>
              </a:lnSpc>
              <a:buFontTx/>
              <a:buNone/>
            </a:pPr>
            <a:r>
              <a:rPr lang="pt-BR" altLang="pt-BR" sz="1400">
                <a:latin typeface="Zurich BT" pitchFamily="34" charset="0"/>
              </a:rPr>
              <a:t>Ricardo de Sampaio Dagnino</a:t>
            </a:r>
          </a:p>
          <a:p>
            <a:pPr algn="ctr">
              <a:lnSpc>
                <a:spcPct val="80000"/>
              </a:lnSpc>
              <a:buFontTx/>
              <a:buNone/>
            </a:pPr>
            <a:r>
              <a:rPr lang="pt-BR" altLang="pt-BR" sz="1400">
                <a:latin typeface="Zurich BT" pitchFamily="34" charset="0"/>
              </a:rPr>
              <a:t>Salvador Carpi Junior</a:t>
            </a:r>
            <a:endParaRPr lang="pt-BR" altLang="pt-BR" sz="2800" b="1">
              <a:effectLst>
                <a:outerShdw blurRad="38100" dist="38100" dir="2700000" algn="tl">
                  <a:srgbClr val="C0C0C0"/>
                </a:outerShdw>
              </a:effectLst>
            </a:endParaRPr>
          </a:p>
        </p:txBody>
      </p:sp>
      <p:pic>
        <p:nvPicPr>
          <p:cNvPr id="78854" name="Picture 6" descr="simphc">
            <a:extLst>
              <a:ext uri="{FF2B5EF4-FFF2-40B4-BE49-F238E27FC236}">
                <a16:creationId xmlns:a16="http://schemas.microsoft.com/office/drawing/2014/main" id="{9AC317CD-0E66-46AF-82D3-99CF07CE7D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6092825"/>
            <a:ext cx="1008062" cy="196850"/>
          </a:xfrm>
          <a:prstGeom prst="rect">
            <a:avLst/>
          </a:prstGeom>
          <a:noFill/>
          <a:extLst>
            <a:ext uri="{909E8E84-426E-40DD-AFC4-6F175D3DCCD1}">
              <a14:hiddenFill xmlns:a14="http://schemas.microsoft.com/office/drawing/2010/main">
                <a:solidFill>
                  <a:srgbClr val="FFFFFF"/>
                </a:solidFill>
              </a14:hiddenFill>
            </a:ext>
          </a:extLst>
        </p:spPr>
      </p:pic>
      <p:pic>
        <p:nvPicPr>
          <p:cNvPr id="78853" name="Picture 5" descr="ambientalcor">
            <a:extLst>
              <a:ext uri="{FF2B5EF4-FFF2-40B4-BE49-F238E27FC236}">
                <a16:creationId xmlns:a16="http://schemas.microsoft.com/office/drawing/2014/main" id="{9D121903-03E3-41D5-B6E9-8CD8D71557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875" y="6334125"/>
            <a:ext cx="1079500" cy="358775"/>
          </a:xfrm>
          <a:prstGeom prst="rect">
            <a:avLst/>
          </a:prstGeom>
          <a:noFill/>
          <a:extLst>
            <a:ext uri="{909E8E84-426E-40DD-AFC4-6F175D3DCCD1}">
              <a14:hiddenFill xmlns:a14="http://schemas.microsoft.com/office/drawing/2010/main">
                <a:solidFill>
                  <a:srgbClr val="FFFFFF"/>
                </a:solidFill>
              </a14:hiddenFill>
            </a:ext>
          </a:extLst>
        </p:spPr>
      </p:pic>
      <p:sp>
        <p:nvSpPr>
          <p:cNvPr id="78857" name="Rectangle 9">
            <a:extLst>
              <a:ext uri="{FF2B5EF4-FFF2-40B4-BE49-F238E27FC236}">
                <a16:creationId xmlns:a16="http://schemas.microsoft.com/office/drawing/2014/main" id="{A40C3532-07BB-4E6D-A626-334BD72A6BDE}"/>
              </a:ext>
            </a:extLst>
          </p:cNvPr>
          <p:cNvSpPr>
            <a:spLocks noChangeArrowheads="1"/>
          </p:cNvSpPr>
          <p:nvPr/>
        </p:nvSpPr>
        <p:spPr bwMode="auto">
          <a:xfrm>
            <a:off x="1042988" y="2420938"/>
            <a:ext cx="7200900" cy="1439862"/>
          </a:xfrm>
          <a:prstGeom prst="rect">
            <a:avLst/>
          </a:prstGeom>
          <a:solidFill>
            <a:srgbClr val="DDDDDD">
              <a:alpha val="25999"/>
            </a:srgbClr>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342900" indent="-342900" algn="ctr">
              <a:spcBef>
                <a:spcPct val="20000"/>
              </a:spcBef>
              <a:defRPr sz="3200">
                <a:solidFill>
                  <a:schemeClr val="tx1"/>
                </a:solidFill>
                <a:latin typeface="Humnst777 BT" pitchFamily="34" charset="0"/>
              </a:defRPr>
            </a:lvl1pPr>
            <a:lvl2pPr marL="742950" indent="-285750" algn="ctr">
              <a:spcBef>
                <a:spcPct val="20000"/>
              </a:spcBef>
              <a:defRPr sz="2800">
                <a:solidFill>
                  <a:schemeClr val="tx1"/>
                </a:solidFill>
                <a:latin typeface="Humnst777 BT" pitchFamily="34" charset="0"/>
              </a:defRPr>
            </a:lvl2pPr>
            <a:lvl3pPr marL="1143000" indent="-228600" algn="ctr">
              <a:spcBef>
                <a:spcPct val="20000"/>
              </a:spcBef>
              <a:defRPr sz="2400">
                <a:solidFill>
                  <a:schemeClr val="tx1"/>
                </a:solidFill>
                <a:latin typeface="Humnst777 BT" pitchFamily="34" charset="0"/>
              </a:defRPr>
            </a:lvl3pPr>
            <a:lvl4pPr marL="1600200" indent="-228600" algn="ctr">
              <a:spcBef>
                <a:spcPct val="20000"/>
              </a:spcBef>
              <a:defRPr sz="2000">
                <a:solidFill>
                  <a:schemeClr val="tx1"/>
                </a:solidFill>
                <a:latin typeface="Humnst777 BT" pitchFamily="34" charset="0"/>
              </a:defRPr>
            </a:lvl4pPr>
            <a:lvl5pPr marL="2057400" indent="-228600" algn="ctr">
              <a:spcBef>
                <a:spcPct val="20000"/>
              </a:spcBef>
              <a:defRPr sz="2000">
                <a:solidFill>
                  <a:schemeClr val="tx1"/>
                </a:solidFill>
                <a:latin typeface="Humnst777 BT" pitchFamily="34" charset="0"/>
              </a:defRPr>
            </a:lvl5pPr>
            <a:lvl6pPr marL="2514600" indent="-228600" algn="ctr" fontAlgn="base">
              <a:spcBef>
                <a:spcPct val="20000"/>
              </a:spcBef>
              <a:spcAft>
                <a:spcPct val="0"/>
              </a:spcAft>
              <a:defRPr sz="2000">
                <a:solidFill>
                  <a:schemeClr val="tx1"/>
                </a:solidFill>
                <a:latin typeface="Humnst777 BT" pitchFamily="34" charset="0"/>
              </a:defRPr>
            </a:lvl6pPr>
            <a:lvl7pPr marL="2971800" indent="-228600" algn="ctr" fontAlgn="base">
              <a:spcBef>
                <a:spcPct val="20000"/>
              </a:spcBef>
              <a:spcAft>
                <a:spcPct val="0"/>
              </a:spcAft>
              <a:defRPr sz="2000">
                <a:solidFill>
                  <a:schemeClr val="tx1"/>
                </a:solidFill>
                <a:latin typeface="Humnst777 BT" pitchFamily="34" charset="0"/>
              </a:defRPr>
            </a:lvl7pPr>
            <a:lvl8pPr marL="3429000" indent="-228600" algn="ctr" fontAlgn="base">
              <a:spcBef>
                <a:spcPct val="20000"/>
              </a:spcBef>
              <a:spcAft>
                <a:spcPct val="0"/>
              </a:spcAft>
              <a:defRPr sz="2000">
                <a:solidFill>
                  <a:schemeClr val="tx1"/>
                </a:solidFill>
                <a:latin typeface="Humnst777 BT" pitchFamily="34" charset="0"/>
              </a:defRPr>
            </a:lvl8pPr>
            <a:lvl9pPr marL="3886200" indent="-228600" algn="ctr" fontAlgn="base">
              <a:spcBef>
                <a:spcPct val="20000"/>
              </a:spcBef>
              <a:spcAft>
                <a:spcPct val="0"/>
              </a:spcAft>
              <a:defRPr sz="2000">
                <a:solidFill>
                  <a:schemeClr val="tx1"/>
                </a:solidFill>
                <a:latin typeface="Humnst777 BT" pitchFamily="34" charset="0"/>
              </a:defRPr>
            </a:lvl9pPr>
          </a:lstStyle>
          <a:p>
            <a:r>
              <a:rPr lang="pt-BR" altLang="pt-BR" b="1" dirty="0"/>
              <a:t>Risco: o conceito e sua aplicação</a:t>
            </a:r>
          </a:p>
          <a:p>
            <a:pPr>
              <a:lnSpc>
                <a:spcPct val="80000"/>
              </a:lnSpc>
            </a:pPr>
            <a:r>
              <a:rPr lang="pt-BR" altLang="pt-BR" sz="2000" dirty="0">
                <a:latin typeface="Zurich BT" pitchFamily="34" charset="0"/>
              </a:rPr>
              <a:t>Ricardo de Sampaio Dagnino</a:t>
            </a:r>
          </a:p>
          <a:p>
            <a:pPr>
              <a:lnSpc>
                <a:spcPct val="80000"/>
              </a:lnSpc>
            </a:pPr>
            <a:r>
              <a:rPr lang="pt-BR" altLang="pt-BR" sz="1600" dirty="0">
                <a:latin typeface="Zurich BT" pitchFamily="34" charset="0"/>
              </a:rPr>
              <a:t>Mestre em Geografia </a:t>
            </a:r>
          </a:p>
        </p:txBody>
      </p:sp>
      <p:pic>
        <p:nvPicPr>
          <p:cNvPr id="78860" name="Picture 12" descr="unicamp-logo">
            <a:extLst>
              <a:ext uri="{FF2B5EF4-FFF2-40B4-BE49-F238E27FC236}">
                <a16:creationId xmlns:a16="http://schemas.microsoft.com/office/drawing/2014/main" id="{A54C060E-285A-45BC-9E0C-E94475CBF2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30313" cy="1350963"/>
          </a:xfrm>
          <a:prstGeom prst="rect">
            <a:avLst/>
          </a:prstGeom>
          <a:noFill/>
          <a:extLst>
            <a:ext uri="{909E8E84-426E-40DD-AFC4-6F175D3DCCD1}">
              <a14:hiddenFill xmlns:a14="http://schemas.microsoft.com/office/drawing/2010/main">
                <a:solidFill>
                  <a:srgbClr val="FFFFFF"/>
                </a:solidFill>
              </a14:hiddenFill>
            </a:ext>
          </a:extLst>
        </p:spPr>
      </p:pic>
      <p:pic>
        <p:nvPicPr>
          <p:cNvPr id="78864" name="Picture 16" descr="simbolo-fapesp">
            <a:extLst>
              <a:ext uri="{FF2B5EF4-FFF2-40B4-BE49-F238E27FC236}">
                <a16:creationId xmlns:a16="http://schemas.microsoft.com/office/drawing/2014/main" id="{45C7D989-FAB9-4AB9-A87C-222E845B93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8" y="5516563"/>
            <a:ext cx="1077912" cy="254000"/>
          </a:xfrm>
          <a:prstGeom prst="rect">
            <a:avLst/>
          </a:prstGeom>
          <a:noFill/>
          <a:extLst>
            <a:ext uri="{909E8E84-426E-40DD-AFC4-6F175D3DCCD1}">
              <a14:hiddenFill xmlns:a14="http://schemas.microsoft.com/office/drawing/2010/main">
                <a:solidFill>
                  <a:srgbClr val="FFFFFF"/>
                </a:solidFill>
              </a14:hiddenFill>
            </a:ext>
          </a:extLst>
        </p:spPr>
      </p:pic>
      <p:sp>
        <p:nvSpPr>
          <p:cNvPr id="78868" name="Text Box 20">
            <a:extLst>
              <a:ext uri="{FF2B5EF4-FFF2-40B4-BE49-F238E27FC236}">
                <a16:creationId xmlns:a16="http://schemas.microsoft.com/office/drawing/2014/main" id="{AD71482A-4451-4EF8-A31E-A3B8818270DD}"/>
              </a:ext>
            </a:extLst>
          </p:cNvPr>
          <p:cNvSpPr txBox="1">
            <a:spLocks noChangeArrowheads="1"/>
          </p:cNvSpPr>
          <p:nvPr/>
        </p:nvSpPr>
        <p:spPr bwMode="auto">
          <a:xfrm>
            <a:off x="2051050" y="6165850"/>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1200"/>
              <a:t>CONHECIMENTOS ESCOLARES RELACIONADOS À CIÊNCIA, À SOCIEDADE E AO AMBIENTE EM MICRO-BACIA URBANA (PETROBRAS AMBIENTAL: 2006/834)</a:t>
            </a:r>
          </a:p>
        </p:txBody>
      </p:sp>
      <p:sp>
        <p:nvSpPr>
          <p:cNvPr id="78870" name="Text Box 22">
            <a:extLst>
              <a:ext uri="{FF2B5EF4-FFF2-40B4-BE49-F238E27FC236}">
                <a16:creationId xmlns:a16="http://schemas.microsoft.com/office/drawing/2014/main" id="{A8A6E58E-CFB7-41A1-8E62-78B3DE34BD4E}"/>
              </a:ext>
            </a:extLst>
          </p:cNvPr>
          <p:cNvSpPr txBox="1">
            <a:spLocks noChangeArrowheads="1"/>
          </p:cNvSpPr>
          <p:nvPr/>
        </p:nvSpPr>
        <p:spPr bwMode="auto">
          <a:xfrm>
            <a:off x="3851275" y="4868863"/>
            <a:ext cx="1439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b="1"/>
              <a:t>PROJETOS</a:t>
            </a:r>
            <a:endParaRPr lang="pt-BR" altLang="pt-BR"/>
          </a:p>
        </p:txBody>
      </p:sp>
      <p:sp>
        <p:nvSpPr>
          <p:cNvPr id="78871" name="Text Box 23">
            <a:extLst>
              <a:ext uri="{FF2B5EF4-FFF2-40B4-BE49-F238E27FC236}">
                <a16:creationId xmlns:a16="http://schemas.microsoft.com/office/drawing/2014/main" id="{E33D0D2D-F6A8-4E7B-9C85-25A15FCF3C77}"/>
              </a:ext>
            </a:extLst>
          </p:cNvPr>
          <p:cNvSpPr txBox="1">
            <a:spLocks noChangeArrowheads="1"/>
          </p:cNvSpPr>
          <p:nvPr/>
        </p:nvSpPr>
        <p:spPr bwMode="auto">
          <a:xfrm>
            <a:off x="2051050" y="5300663"/>
            <a:ext cx="684212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1200" dirty="0"/>
              <a:t>ELABORAÇÃO DE CONHECIMENTOS ESCOLARES E CURRICULARES RELACIONADOS À CIÊNCIA, À SOCIEDADE E AO AMBIENTE NA ESCOLA BÁSICA COM ÊNFASE NA REGIONALIZAÇÃO A PARTIR DOS RESULTADOS DE PROJETO DE POLÍTICAS PÚBLICAS (FAPESP: 2006/01558-1)</a:t>
            </a:r>
          </a:p>
        </p:txBody>
      </p:sp>
      <p:sp>
        <p:nvSpPr>
          <p:cNvPr id="78872" name="Text Box 24">
            <a:extLst>
              <a:ext uri="{FF2B5EF4-FFF2-40B4-BE49-F238E27FC236}">
                <a16:creationId xmlns:a16="http://schemas.microsoft.com/office/drawing/2014/main" id="{E70D50F7-07AE-4D08-8C4D-70B94915E6A8}"/>
              </a:ext>
            </a:extLst>
          </p:cNvPr>
          <p:cNvSpPr txBox="1">
            <a:spLocks noChangeArrowheads="1"/>
          </p:cNvSpPr>
          <p:nvPr/>
        </p:nvSpPr>
        <p:spPr bwMode="auto">
          <a:xfrm>
            <a:off x="2771775" y="4005263"/>
            <a:ext cx="4105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b="1" dirty="0"/>
              <a:t>Campinas, 27 de outubro de 2007</a:t>
            </a:r>
          </a:p>
        </p:txBody>
      </p:sp>
      <p:pic>
        <p:nvPicPr>
          <p:cNvPr id="78873" name="Picture 25" descr="logo_ig_200x150">
            <a:extLst>
              <a:ext uri="{FF2B5EF4-FFF2-40B4-BE49-F238E27FC236}">
                <a16:creationId xmlns:a16="http://schemas.microsoft.com/office/drawing/2014/main" id="{11C590CF-46CD-4F8C-81CD-E43F7F7F0E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12088" y="115888"/>
            <a:ext cx="1331912" cy="1004887"/>
          </a:xfrm>
          <a:prstGeom prst="rect">
            <a:avLst/>
          </a:prstGeom>
          <a:noFill/>
          <a:extLst>
            <a:ext uri="{909E8E84-426E-40DD-AFC4-6F175D3DCCD1}">
              <a14:hiddenFill xmlns:a14="http://schemas.microsoft.com/office/drawing/2010/main">
                <a:solidFill>
                  <a:srgbClr val="FFFFFF"/>
                </a:solidFill>
              </a14:hiddenFill>
            </a:ext>
          </a:extLst>
        </p:spPr>
      </p:pic>
      <p:sp>
        <p:nvSpPr>
          <p:cNvPr id="2" name="Espaço Reservado para Número de Slide 1">
            <a:extLst>
              <a:ext uri="{FF2B5EF4-FFF2-40B4-BE49-F238E27FC236}">
                <a16:creationId xmlns:a16="http://schemas.microsoft.com/office/drawing/2014/main" id="{A43C83B4-9934-4D76-B8F0-6DAE7B2B9B97}"/>
              </a:ext>
            </a:extLst>
          </p:cNvPr>
          <p:cNvSpPr>
            <a:spLocks noGrp="1"/>
          </p:cNvSpPr>
          <p:nvPr>
            <p:ph type="sldNum" sz="quarter" idx="12"/>
          </p:nvPr>
        </p:nvSpPr>
        <p:spPr/>
        <p:txBody>
          <a:bodyPr/>
          <a:lstStyle/>
          <a:p>
            <a:fld id="{4DD7A1B4-AC7C-4072-9324-C34B449FC25D}" type="slidenum">
              <a:rPr lang="pt-BR" altLang="pt-BR" smtClean="0"/>
              <a:pPr/>
              <a:t>1</a:t>
            </a:fld>
            <a:endParaRPr lang="pt-BR" alt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ED2636D-6A92-473D-ABCF-252815F93D9D}"/>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3200" b="1"/>
              <a:t>Escala Individual:</a:t>
            </a:r>
            <a:br>
              <a:rPr lang="pt-BR" altLang="pt-BR" sz="4000" b="1"/>
            </a:br>
            <a:r>
              <a:rPr lang="pt-BR" altLang="pt-BR" sz="4000" b="1"/>
              <a:t>Psicanálise do Risco</a:t>
            </a:r>
          </a:p>
        </p:txBody>
      </p:sp>
      <p:sp>
        <p:nvSpPr>
          <p:cNvPr id="17411" name="Rectangle 3">
            <a:extLst>
              <a:ext uri="{FF2B5EF4-FFF2-40B4-BE49-F238E27FC236}">
                <a16:creationId xmlns:a16="http://schemas.microsoft.com/office/drawing/2014/main" id="{4891DE7B-5E56-4572-B0BB-65A5FC13403F}"/>
              </a:ext>
            </a:extLst>
          </p:cNvPr>
          <p:cNvSpPr>
            <a:spLocks noGrp="1" noChangeArrowheads="1"/>
          </p:cNvSpPr>
          <p:nvPr>
            <p:ph type="body" idx="1"/>
          </p:nvPr>
        </p:nvSpPr>
        <p:spPr>
          <a:xfrm>
            <a:off x="323850" y="1889125"/>
            <a:ext cx="8569325" cy="4635500"/>
          </a:xfrm>
        </p:spPr>
        <p:txBody>
          <a:bodyPr/>
          <a:lstStyle/>
          <a:p>
            <a:pPr>
              <a:lnSpc>
                <a:spcPct val="80000"/>
              </a:lnSpc>
              <a:buFontTx/>
              <a:buNone/>
            </a:pPr>
            <a:r>
              <a:rPr lang="pt-BR" altLang="pt-BR" sz="2000"/>
              <a:t>No nível individual, em contraste com a memória e experiência coletivas, tem-se o que chamamos de uma noção psicanalítica sobre Riscos. </a:t>
            </a:r>
          </a:p>
          <a:p>
            <a:pPr>
              <a:lnSpc>
                <a:spcPct val="80000"/>
              </a:lnSpc>
              <a:buFontTx/>
              <a:buNone/>
            </a:pPr>
            <a:endParaRPr lang="pt-BR" altLang="pt-BR" sz="2000"/>
          </a:p>
          <a:p>
            <a:pPr>
              <a:lnSpc>
                <a:spcPct val="80000"/>
              </a:lnSpc>
              <a:buFontTx/>
              <a:buNone/>
            </a:pPr>
            <a:r>
              <a:rPr lang="pt-BR" altLang="pt-BR" sz="2000"/>
              <a:t>Amaro (2003, p. 117) chama atenção para um fenômeno da psicanálise chamado de </a:t>
            </a:r>
            <a:r>
              <a:rPr lang="pt-BR" altLang="pt-BR" sz="2000" b="1"/>
              <a:t>RECALCAMENTO</a:t>
            </a:r>
            <a:r>
              <a:rPr lang="pt-BR" altLang="pt-BR" sz="2000"/>
              <a:t>, e que, em se tratando de riscos, pode significar uma postura individual de negar ou subestimar um risco, bem como recusar-se inconscientemente em admitir imagens, acontecimentos, lembranças e representações de perigo. </a:t>
            </a:r>
          </a:p>
          <a:p>
            <a:pPr>
              <a:lnSpc>
                <a:spcPct val="80000"/>
              </a:lnSpc>
              <a:buFontTx/>
              <a:buNone/>
            </a:pPr>
            <a:endParaRPr lang="pt-BR" altLang="pt-BR" sz="2000"/>
          </a:p>
          <a:p>
            <a:pPr>
              <a:lnSpc>
                <a:spcPct val="80000"/>
              </a:lnSpc>
              <a:buFontTx/>
              <a:buNone/>
            </a:pPr>
            <a:r>
              <a:rPr lang="pt-BR" altLang="pt-BR" sz="2000"/>
              <a:t>Dessa forma, parece plausível que a melhor forma de encarar o risco é não tratá-lo como uma ameaça rara, uma atividade incomum ou exógena. </a:t>
            </a:r>
          </a:p>
          <a:p>
            <a:pPr>
              <a:lnSpc>
                <a:spcPct val="80000"/>
              </a:lnSpc>
              <a:buFontTx/>
              <a:buNone/>
            </a:pPr>
            <a:endParaRPr lang="pt-BR" altLang="pt-BR" sz="2000"/>
          </a:p>
          <a:p>
            <a:pPr>
              <a:lnSpc>
                <a:spcPct val="80000"/>
              </a:lnSpc>
              <a:buFontTx/>
              <a:buNone/>
            </a:pPr>
            <a:r>
              <a:rPr lang="pt-BR" altLang="pt-BR" sz="2000"/>
              <a:t>A saída é admitir que ele representa uma ameaça possível, muitas vezes habitual ou familiar às nossas atividades.</a:t>
            </a:r>
          </a:p>
        </p:txBody>
      </p:sp>
      <p:sp>
        <p:nvSpPr>
          <p:cNvPr id="2" name="Espaço Reservado para Número de Slide 1">
            <a:extLst>
              <a:ext uri="{FF2B5EF4-FFF2-40B4-BE49-F238E27FC236}">
                <a16:creationId xmlns:a16="http://schemas.microsoft.com/office/drawing/2014/main" id="{64E08423-554D-4C22-A7AA-2050BE774FFC}"/>
              </a:ext>
            </a:extLst>
          </p:cNvPr>
          <p:cNvSpPr>
            <a:spLocks noGrp="1"/>
          </p:cNvSpPr>
          <p:nvPr>
            <p:ph type="sldNum" sz="quarter" idx="12"/>
          </p:nvPr>
        </p:nvSpPr>
        <p:spPr/>
        <p:txBody>
          <a:bodyPr/>
          <a:lstStyle/>
          <a:p>
            <a:fld id="{4DD7A1B4-AC7C-4072-9324-C34B449FC25D}" type="slidenum">
              <a:rPr lang="pt-BR" altLang="pt-BR" smtClean="0"/>
              <a:pPr/>
              <a:t>10</a:t>
            </a:fld>
            <a:endParaRPr lang="pt-BR" altLang="pt-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359191F-7FF2-4327-B350-9B9D9B576F7D}"/>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3200" b="1"/>
              <a:t>Escala  Coletiva:</a:t>
            </a:r>
            <a:br>
              <a:rPr lang="pt-BR" altLang="pt-BR" sz="3200" b="1"/>
            </a:br>
            <a:r>
              <a:rPr lang="pt-BR" altLang="pt-BR" sz="4000" b="1"/>
              <a:t>Cultura do Risco</a:t>
            </a:r>
          </a:p>
        </p:txBody>
      </p:sp>
      <p:sp>
        <p:nvSpPr>
          <p:cNvPr id="19459" name="Rectangle 3">
            <a:extLst>
              <a:ext uri="{FF2B5EF4-FFF2-40B4-BE49-F238E27FC236}">
                <a16:creationId xmlns:a16="http://schemas.microsoft.com/office/drawing/2014/main" id="{A6C01CF7-8A23-424E-B737-F9C75FA698D7}"/>
              </a:ext>
            </a:extLst>
          </p:cNvPr>
          <p:cNvSpPr>
            <a:spLocks noGrp="1" noChangeArrowheads="1"/>
          </p:cNvSpPr>
          <p:nvPr>
            <p:ph type="body" idx="1"/>
          </p:nvPr>
        </p:nvSpPr>
        <p:spPr>
          <a:xfrm>
            <a:off x="395288" y="1989138"/>
            <a:ext cx="8229600" cy="4525962"/>
          </a:xfrm>
        </p:spPr>
        <p:txBody>
          <a:bodyPr/>
          <a:lstStyle/>
          <a:p>
            <a:pPr>
              <a:lnSpc>
                <a:spcPct val="90000"/>
              </a:lnSpc>
              <a:buFontTx/>
              <a:buNone/>
            </a:pPr>
            <a:r>
              <a:rPr lang="pt-BR" altLang="pt-BR" sz="2400"/>
              <a:t>Segundo Di Giulio (2006, p. 48), a maior parte dos estudos de risco está preocupada com a escala coletiva. </a:t>
            </a:r>
          </a:p>
          <a:p>
            <a:pPr>
              <a:lnSpc>
                <a:spcPct val="90000"/>
              </a:lnSpc>
              <a:buFontTx/>
              <a:buNone/>
            </a:pPr>
            <a:endParaRPr lang="pt-BR" altLang="pt-BR" sz="2400"/>
          </a:p>
          <a:p>
            <a:pPr>
              <a:lnSpc>
                <a:spcPct val="90000"/>
              </a:lnSpc>
              <a:buFontTx/>
              <a:buNone/>
            </a:pPr>
            <a:r>
              <a:rPr lang="pt-BR" altLang="pt-BR" sz="2400"/>
              <a:t>Este é o reflexo de uma abordagem sobre os riscos que dedica grande atenção para a sociedade, a política, a tecnologia, a comunicação e a cultura. </a:t>
            </a:r>
          </a:p>
          <a:p>
            <a:pPr>
              <a:lnSpc>
                <a:spcPct val="90000"/>
              </a:lnSpc>
              <a:buFontTx/>
              <a:buNone/>
            </a:pPr>
            <a:endParaRPr lang="pt-BR" altLang="pt-BR" sz="2400"/>
          </a:p>
          <a:p>
            <a:pPr>
              <a:lnSpc>
                <a:spcPct val="90000"/>
              </a:lnSpc>
              <a:buFontTx/>
              <a:buNone/>
            </a:pPr>
            <a:r>
              <a:rPr lang="pt-BR" altLang="pt-BR" sz="2400"/>
              <a:t>Sobre isso temos em Veyret e Meschinet de Richemond (2007, p. 49), que: “Nesse sentido, “a cultura” do risco pode ser definida como um conhecimento e uma percepção da ameaça comuns a um grupo social.”</a:t>
            </a:r>
          </a:p>
        </p:txBody>
      </p:sp>
      <p:sp>
        <p:nvSpPr>
          <p:cNvPr id="2" name="Espaço Reservado para Número de Slide 1">
            <a:extLst>
              <a:ext uri="{FF2B5EF4-FFF2-40B4-BE49-F238E27FC236}">
                <a16:creationId xmlns:a16="http://schemas.microsoft.com/office/drawing/2014/main" id="{CD830CF6-1955-4766-B1EC-82951F9498A6}"/>
              </a:ext>
            </a:extLst>
          </p:cNvPr>
          <p:cNvSpPr>
            <a:spLocks noGrp="1"/>
          </p:cNvSpPr>
          <p:nvPr>
            <p:ph type="sldNum" sz="quarter" idx="12"/>
          </p:nvPr>
        </p:nvSpPr>
        <p:spPr/>
        <p:txBody>
          <a:bodyPr/>
          <a:lstStyle/>
          <a:p>
            <a:fld id="{4DD7A1B4-AC7C-4072-9324-C34B449FC25D}" type="slidenum">
              <a:rPr lang="pt-BR" altLang="pt-BR" smtClean="0"/>
              <a:pPr/>
              <a:t>11</a:t>
            </a:fld>
            <a:endParaRPr lang="pt-BR" altLang="pt-B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D89228F-7DD0-44C5-AA09-F86721DCAED4}"/>
              </a:ext>
            </a:extLst>
          </p:cNvPr>
          <p:cNvSpPr>
            <a:spLocks noGrp="1" noChangeArrowheads="1"/>
          </p:cNvSpPr>
          <p:nvPr>
            <p:ph type="title"/>
          </p:nvPr>
        </p:nvSpPr>
        <p:spPr>
          <a:xfrm>
            <a:off x="457200" y="274638"/>
            <a:ext cx="8229600" cy="850900"/>
          </a:xfrm>
          <a:solidFill>
            <a:srgbClr val="EAEAEA"/>
          </a:solidFill>
          <a:ln cap="flat" algn="ctr">
            <a:solidFill>
              <a:schemeClr val="tx1"/>
            </a:solidFill>
            <a:miter lim="800000"/>
            <a:headEnd/>
            <a:tailEnd/>
          </a:ln>
        </p:spPr>
        <p:txBody>
          <a:bodyPr/>
          <a:lstStyle/>
          <a:p>
            <a:r>
              <a:rPr lang="pt-BR" altLang="pt-BR" sz="4000" b="1"/>
              <a:t>Fórmulas para Calcular Risco</a:t>
            </a:r>
          </a:p>
        </p:txBody>
      </p:sp>
      <p:sp>
        <p:nvSpPr>
          <p:cNvPr id="23555" name="Rectangle 3">
            <a:extLst>
              <a:ext uri="{FF2B5EF4-FFF2-40B4-BE49-F238E27FC236}">
                <a16:creationId xmlns:a16="http://schemas.microsoft.com/office/drawing/2014/main" id="{1D34DC89-2DE1-44E9-A2EA-50D72328DC6C}"/>
              </a:ext>
            </a:extLst>
          </p:cNvPr>
          <p:cNvSpPr>
            <a:spLocks noGrp="1" noChangeArrowheads="1"/>
          </p:cNvSpPr>
          <p:nvPr>
            <p:ph type="body" idx="1"/>
          </p:nvPr>
        </p:nvSpPr>
        <p:spPr>
          <a:xfrm>
            <a:off x="395288" y="2681288"/>
            <a:ext cx="8280400" cy="4176712"/>
          </a:xfrm>
        </p:spPr>
        <p:txBody>
          <a:bodyPr/>
          <a:lstStyle/>
          <a:p>
            <a:pPr>
              <a:lnSpc>
                <a:spcPct val="80000"/>
              </a:lnSpc>
              <a:buFontTx/>
              <a:buNone/>
            </a:pPr>
            <a:r>
              <a:rPr lang="pt-BR" altLang="pt-BR" sz="2000" u="sng"/>
              <a:t>Onde:</a:t>
            </a:r>
          </a:p>
          <a:p>
            <a:pPr>
              <a:lnSpc>
                <a:spcPct val="80000"/>
              </a:lnSpc>
              <a:buFontTx/>
              <a:buNone/>
            </a:pPr>
            <a:endParaRPr lang="pt-BR" altLang="pt-BR" sz="2000"/>
          </a:p>
          <a:p>
            <a:pPr>
              <a:lnSpc>
                <a:spcPct val="80000"/>
              </a:lnSpc>
              <a:buFontTx/>
              <a:buNone/>
            </a:pPr>
            <a:r>
              <a:rPr lang="pt-BR" altLang="pt-BR" sz="2400" b="1"/>
              <a:t>A</a:t>
            </a:r>
            <a:r>
              <a:rPr lang="pt-BR" altLang="pt-BR" sz="2000"/>
              <a:t> quer dizer Aléa ou Acaso, um evento natural que nada tem a ver com a vontade ou ação humana.</a:t>
            </a:r>
          </a:p>
          <a:p>
            <a:pPr>
              <a:lnSpc>
                <a:spcPct val="80000"/>
              </a:lnSpc>
              <a:buFontTx/>
              <a:buNone/>
            </a:pPr>
            <a:endParaRPr lang="pt-BR" altLang="pt-BR" sz="2000"/>
          </a:p>
          <a:p>
            <a:pPr>
              <a:lnSpc>
                <a:spcPct val="80000"/>
              </a:lnSpc>
              <a:buFontTx/>
              <a:buNone/>
            </a:pPr>
            <a:r>
              <a:rPr lang="pt-BR" altLang="pt-BR" sz="2400" b="1"/>
              <a:t>V</a:t>
            </a:r>
            <a:r>
              <a:rPr lang="pt-BR" altLang="pt-BR" sz="2000"/>
              <a:t> quer dizer Vulnerabilidade, </a:t>
            </a:r>
            <a:r>
              <a:rPr lang="pt-PT" altLang="pt-BR" sz="2000"/>
              <a:t>algo que resulta da presença direta ou indireta do homem.</a:t>
            </a:r>
            <a:r>
              <a:rPr lang="pt-BR" altLang="pt-BR" sz="2000"/>
              <a:t> </a:t>
            </a:r>
          </a:p>
          <a:p>
            <a:pPr>
              <a:lnSpc>
                <a:spcPct val="80000"/>
              </a:lnSpc>
              <a:buFontTx/>
              <a:buNone/>
            </a:pPr>
            <a:endParaRPr lang="pt-BR" altLang="pt-BR" sz="2000"/>
          </a:p>
          <a:p>
            <a:pPr>
              <a:lnSpc>
                <a:spcPct val="80000"/>
              </a:lnSpc>
              <a:buFontTx/>
              <a:buNone/>
            </a:pPr>
            <a:r>
              <a:rPr lang="pt-PT" altLang="pt-BR" sz="2400" b="1"/>
              <a:t>F</a:t>
            </a:r>
            <a:r>
              <a:rPr lang="pt-PT" altLang="pt-BR" sz="2000" b="1"/>
              <a:t> </a:t>
            </a:r>
            <a:r>
              <a:rPr lang="pt-PT" altLang="pt-BR" sz="2000"/>
              <a:t>é uma relação que depende do problema analisado, da relação entre a Aléa e a Vulnerabilidade</a:t>
            </a:r>
            <a:endParaRPr lang="pt-BR" altLang="pt-BR" sz="2000"/>
          </a:p>
          <a:p>
            <a:pPr algn="ctr">
              <a:lnSpc>
                <a:spcPct val="80000"/>
              </a:lnSpc>
              <a:buFontTx/>
              <a:buNone/>
            </a:pPr>
            <a:endParaRPr lang="pt-BR" altLang="pt-BR" sz="2000" b="1"/>
          </a:p>
          <a:p>
            <a:pPr algn="ctr">
              <a:lnSpc>
                <a:spcPct val="80000"/>
              </a:lnSpc>
              <a:buFontTx/>
              <a:buNone/>
            </a:pPr>
            <a:r>
              <a:rPr lang="pt-BR" altLang="pt-BR" sz="2000" b="1"/>
              <a:t>Representa-se com 1, a existência de um fator, e 0 (ZERO) a inexistência do fator.</a:t>
            </a:r>
            <a:endParaRPr lang="pt-BR" altLang="pt-BR" sz="2000"/>
          </a:p>
        </p:txBody>
      </p:sp>
      <p:sp>
        <p:nvSpPr>
          <p:cNvPr id="23556" name="Text Box 4">
            <a:extLst>
              <a:ext uri="{FF2B5EF4-FFF2-40B4-BE49-F238E27FC236}">
                <a16:creationId xmlns:a16="http://schemas.microsoft.com/office/drawing/2014/main" id="{2749CD5D-E636-4083-94B5-15F31FF85C33}"/>
              </a:ext>
            </a:extLst>
          </p:cNvPr>
          <p:cNvSpPr txBox="1">
            <a:spLocks noChangeArrowheads="1"/>
          </p:cNvSpPr>
          <p:nvPr/>
        </p:nvSpPr>
        <p:spPr bwMode="auto">
          <a:xfrm>
            <a:off x="539750" y="1747838"/>
            <a:ext cx="1951038" cy="6540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2000" b="1"/>
              <a:t>Risco = A + V</a:t>
            </a:r>
            <a:r>
              <a:rPr lang="pt-BR" altLang="pt-BR" b="1"/>
              <a:t> </a:t>
            </a:r>
          </a:p>
          <a:p>
            <a:r>
              <a:rPr lang="pt-BR" altLang="pt-BR" sz="1600"/>
              <a:t>Lógica Cartesiana</a:t>
            </a:r>
          </a:p>
        </p:txBody>
      </p:sp>
      <p:sp>
        <p:nvSpPr>
          <p:cNvPr id="23557" name="Text Box 5">
            <a:extLst>
              <a:ext uri="{FF2B5EF4-FFF2-40B4-BE49-F238E27FC236}">
                <a16:creationId xmlns:a16="http://schemas.microsoft.com/office/drawing/2014/main" id="{DF62405C-BC36-4E19-BDFD-DAE6EB65274F}"/>
              </a:ext>
            </a:extLst>
          </p:cNvPr>
          <p:cNvSpPr txBox="1">
            <a:spLocks noChangeArrowheads="1"/>
          </p:cNvSpPr>
          <p:nvPr/>
        </p:nvSpPr>
        <p:spPr bwMode="auto">
          <a:xfrm>
            <a:off x="3203575" y="1747838"/>
            <a:ext cx="1870075" cy="654050"/>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2000" b="1"/>
              <a:t>Risco = A x V</a:t>
            </a:r>
            <a:r>
              <a:rPr lang="pt-BR" altLang="pt-BR" b="1"/>
              <a:t> </a:t>
            </a:r>
          </a:p>
          <a:p>
            <a:r>
              <a:rPr lang="pt-BR" altLang="pt-BR" sz="1600"/>
              <a:t>Lógica Cartesiana</a:t>
            </a:r>
          </a:p>
        </p:txBody>
      </p:sp>
      <p:sp>
        <p:nvSpPr>
          <p:cNvPr id="23558" name="Text Box 6">
            <a:extLst>
              <a:ext uri="{FF2B5EF4-FFF2-40B4-BE49-F238E27FC236}">
                <a16:creationId xmlns:a16="http://schemas.microsoft.com/office/drawing/2014/main" id="{A65C2DF2-158D-43C9-A7B0-F09175ACD377}"/>
              </a:ext>
            </a:extLst>
          </p:cNvPr>
          <p:cNvSpPr txBox="1">
            <a:spLocks noChangeArrowheads="1"/>
          </p:cNvSpPr>
          <p:nvPr/>
        </p:nvSpPr>
        <p:spPr bwMode="auto">
          <a:xfrm>
            <a:off x="5724525" y="1747838"/>
            <a:ext cx="2865438" cy="654050"/>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PT" altLang="pt-BR" sz="2000" b="1"/>
              <a:t>Risco = F (A, V)</a:t>
            </a:r>
          </a:p>
          <a:p>
            <a:r>
              <a:rPr lang="pt-PT" altLang="pt-BR" sz="1600"/>
              <a:t>Lógica Nebuloza (depende...)</a:t>
            </a:r>
            <a:endParaRPr lang="pt-BR" altLang="pt-BR" sz="1600"/>
          </a:p>
        </p:txBody>
      </p:sp>
      <p:sp>
        <p:nvSpPr>
          <p:cNvPr id="2" name="Espaço Reservado para Número de Slide 1">
            <a:extLst>
              <a:ext uri="{FF2B5EF4-FFF2-40B4-BE49-F238E27FC236}">
                <a16:creationId xmlns:a16="http://schemas.microsoft.com/office/drawing/2014/main" id="{ACCB12A9-1089-4B76-A5CB-6BEE4A9514B1}"/>
              </a:ext>
            </a:extLst>
          </p:cNvPr>
          <p:cNvSpPr>
            <a:spLocks noGrp="1"/>
          </p:cNvSpPr>
          <p:nvPr>
            <p:ph type="sldNum" sz="quarter" idx="12"/>
          </p:nvPr>
        </p:nvSpPr>
        <p:spPr/>
        <p:txBody>
          <a:bodyPr/>
          <a:lstStyle/>
          <a:p>
            <a:fld id="{4DD7A1B4-AC7C-4072-9324-C34B449FC25D}" type="slidenum">
              <a:rPr lang="pt-BR" altLang="pt-BR" smtClean="0"/>
              <a:pPr/>
              <a:t>12</a:t>
            </a:fld>
            <a:endParaRPr lang="pt-BR" altLang="pt-B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a:extLst>
              <a:ext uri="{FF2B5EF4-FFF2-40B4-BE49-F238E27FC236}">
                <a16:creationId xmlns:a16="http://schemas.microsoft.com/office/drawing/2014/main" id="{4AF22417-8077-4B9F-A30F-598AE41C24FE}"/>
              </a:ext>
            </a:extLst>
          </p:cNvPr>
          <p:cNvSpPr>
            <a:spLocks noGrp="1" noChangeArrowheads="1"/>
          </p:cNvSpPr>
          <p:nvPr>
            <p:ph type="body" idx="1"/>
          </p:nvPr>
        </p:nvSpPr>
        <p:spPr>
          <a:xfrm>
            <a:off x="250825" y="188913"/>
            <a:ext cx="8713788" cy="1295400"/>
          </a:xfrm>
        </p:spPr>
        <p:txBody>
          <a:bodyPr/>
          <a:lstStyle/>
          <a:p>
            <a:pPr algn="ctr">
              <a:buFontTx/>
              <a:buNone/>
            </a:pPr>
            <a:r>
              <a:rPr lang="pt-BR" altLang="pt-BR"/>
              <a:t>Por exemplo, numa ilha, um vulcão entra em erupção (A) mas lá não existem casas (V)</a:t>
            </a:r>
          </a:p>
          <a:p>
            <a:endParaRPr lang="pt-BR" altLang="pt-BR"/>
          </a:p>
        </p:txBody>
      </p:sp>
      <p:sp>
        <p:nvSpPr>
          <p:cNvPr id="48133" name="Text Box 5">
            <a:extLst>
              <a:ext uri="{FF2B5EF4-FFF2-40B4-BE49-F238E27FC236}">
                <a16:creationId xmlns:a16="http://schemas.microsoft.com/office/drawing/2014/main" id="{644513D8-4F38-4EF3-B640-DE1E8FF639F3}"/>
              </a:ext>
            </a:extLst>
          </p:cNvPr>
          <p:cNvSpPr txBox="1">
            <a:spLocks noChangeArrowheads="1"/>
          </p:cNvSpPr>
          <p:nvPr/>
        </p:nvSpPr>
        <p:spPr bwMode="auto">
          <a:xfrm>
            <a:off x="1331913" y="4076700"/>
            <a:ext cx="6769100" cy="2160588"/>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Humnst777 BT" pitchFamily="34" charset="0"/>
              </a:defRPr>
            </a:lvl1pPr>
            <a:lvl2pPr marL="742950" indent="-285750">
              <a:defRPr>
                <a:solidFill>
                  <a:schemeClr val="tx1"/>
                </a:solidFill>
                <a:latin typeface="Humnst777 BT" pitchFamily="34" charset="0"/>
              </a:defRPr>
            </a:lvl2pPr>
            <a:lvl3pPr marL="1143000" indent="-228600">
              <a:defRPr>
                <a:solidFill>
                  <a:schemeClr val="tx1"/>
                </a:solidFill>
                <a:latin typeface="Humnst777 BT" pitchFamily="34" charset="0"/>
              </a:defRPr>
            </a:lvl3pPr>
            <a:lvl4pPr marL="1600200" indent="-228600">
              <a:defRPr>
                <a:solidFill>
                  <a:schemeClr val="tx1"/>
                </a:solidFill>
                <a:latin typeface="Humnst777 BT" pitchFamily="34" charset="0"/>
              </a:defRPr>
            </a:lvl4pPr>
            <a:lvl5pPr marL="2057400" indent="-228600">
              <a:defRPr>
                <a:solidFill>
                  <a:schemeClr val="tx1"/>
                </a:solidFill>
                <a:latin typeface="Humnst777 BT" pitchFamily="34" charset="0"/>
              </a:defRPr>
            </a:lvl5pPr>
            <a:lvl6pPr marL="2514600" indent="-228600" fontAlgn="base">
              <a:spcBef>
                <a:spcPct val="0"/>
              </a:spcBef>
              <a:spcAft>
                <a:spcPct val="0"/>
              </a:spcAft>
              <a:defRPr>
                <a:solidFill>
                  <a:schemeClr val="tx1"/>
                </a:solidFill>
                <a:latin typeface="Humnst777 BT" pitchFamily="34" charset="0"/>
              </a:defRPr>
            </a:lvl6pPr>
            <a:lvl7pPr marL="2971800" indent="-228600" fontAlgn="base">
              <a:spcBef>
                <a:spcPct val="0"/>
              </a:spcBef>
              <a:spcAft>
                <a:spcPct val="0"/>
              </a:spcAft>
              <a:defRPr>
                <a:solidFill>
                  <a:schemeClr val="tx1"/>
                </a:solidFill>
                <a:latin typeface="Humnst777 BT" pitchFamily="34" charset="0"/>
              </a:defRPr>
            </a:lvl7pPr>
            <a:lvl8pPr marL="3429000" indent="-228600" fontAlgn="base">
              <a:spcBef>
                <a:spcPct val="0"/>
              </a:spcBef>
              <a:spcAft>
                <a:spcPct val="0"/>
              </a:spcAft>
              <a:defRPr>
                <a:solidFill>
                  <a:schemeClr val="tx1"/>
                </a:solidFill>
                <a:latin typeface="Humnst777 BT" pitchFamily="34" charset="0"/>
              </a:defRPr>
            </a:lvl8pPr>
            <a:lvl9pPr marL="3886200" indent="-228600" fontAlgn="base">
              <a:spcBef>
                <a:spcPct val="0"/>
              </a:spcBef>
              <a:spcAft>
                <a:spcPct val="0"/>
              </a:spcAft>
              <a:defRPr>
                <a:solidFill>
                  <a:schemeClr val="tx1"/>
                </a:solidFill>
                <a:latin typeface="Humnst777 BT" pitchFamily="34" charset="0"/>
              </a:defRPr>
            </a:lvl9pPr>
          </a:lstStyle>
          <a:p>
            <a:pPr>
              <a:lnSpc>
                <a:spcPct val="90000"/>
              </a:lnSpc>
              <a:spcBef>
                <a:spcPct val="20000"/>
              </a:spcBef>
            </a:pPr>
            <a:r>
              <a:rPr lang="pt-BR" altLang="pt-BR"/>
              <a:t>Em </a:t>
            </a:r>
            <a:r>
              <a:rPr lang="pt-BR" altLang="pt-BR" b="1"/>
              <a:t>Risco = F (A,V)</a:t>
            </a:r>
          </a:p>
          <a:p>
            <a:pPr>
              <a:lnSpc>
                <a:spcPct val="90000"/>
              </a:lnSpc>
              <a:spcBef>
                <a:spcPct val="20000"/>
              </a:spcBef>
            </a:pPr>
            <a:r>
              <a:rPr lang="pt-BR" altLang="pt-BR"/>
              <a:t>Temos:</a:t>
            </a:r>
          </a:p>
          <a:p>
            <a:pPr>
              <a:lnSpc>
                <a:spcPct val="90000"/>
              </a:lnSpc>
              <a:spcBef>
                <a:spcPct val="20000"/>
              </a:spcBef>
            </a:pPr>
            <a:r>
              <a:rPr lang="pt-BR" altLang="pt-BR" sz="2000"/>
              <a:t>RISCO = F (1,0)</a:t>
            </a:r>
          </a:p>
          <a:p>
            <a:pPr>
              <a:lnSpc>
                <a:spcPct val="90000"/>
              </a:lnSpc>
              <a:spcBef>
                <a:spcPct val="20000"/>
              </a:spcBef>
            </a:pPr>
            <a:r>
              <a:rPr lang="pt-BR" altLang="pt-BR" sz="1600"/>
              <a:t>Se for levado em conta que apesar de não afetar diretamente o homem, a erupção pode acarretar em mudanças climáticas, em função dos particulados lançados na atmosfera, por exemplo, </a:t>
            </a:r>
          </a:p>
          <a:p>
            <a:pPr>
              <a:lnSpc>
                <a:spcPct val="90000"/>
              </a:lnSpc>
              <a:spcBef>
                <a:spcPct val="20000"/>
              </a:spcBef>
            </a:pPr>
            <a:r>
              <a:rPr lang="pt-BR" altLang="pt-BR"/>
              <a:t>assim, RISCO = 1, existe RISCO.</a:t>
            </a:r>
          </a:p>
          <a:p>
            <a:pPr>
              <a:lnSpc>
                <a:spcPct val="90000"/>
              </a:lnSpc>
              <a:spcBef>
                <a:spcPct val="20000"/>
              </a:spcBef>
            </a:pPr>
            <a:endParaRPr lang="pt-BR" altLang="pt-BR"/>
          </a:p>
        </p:txBody>
      </p:sp>
      <p:sp>
        <p:nvSpPr>
          <p:cNvPr id="48134" name="Rectangle 6">
            <a:extLst>
              <a:ext uri="{FF2B5EF4-FFF2-40B4-BE49-F238E27FC236}">
                <a16:creationId xmlns:a16="http://schemas.microsoft.com/office/drawing/2014/main" id="{430C71CD-B01C-4E14-A60B-3738C6F3F59E}"/>
              </a:ext>
            </a:extLst>
          </p:cNvPr>
          <p:cNvSpPr>
            <a:spLocks noChangeArrowheads="1"/>
          </p:cNvSpPr>
          <p:nvPr/>
        </p:nvSpPr>
        <p:spPr bwMode="auto">
          <a:xfrm>
            <a:off x="395288" y="2205038"/>
            <a:ext cx="3889375" cy="1366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Humnst777 BT" pitchFamily="34" charset="0"/>
              </a:defRPr>
            </a:lvl1pPr>
            <a:lvl2pPr marL="742950" indent="-285750">
              <a:spcBef>
                <a:spcPct val="20000"/>
              </a:spcBef>
              <a:buChar char="–"/>
              <a:defRPr sz="2800">
                <a:solidFill>
                  <a:schemeClr val="tx1"/>
                </a:solidFill>
                <a:latin typeface="Humnst777 BT" pitchFamily="34" charset="0"/>
              </a:defRPr>
            </a:lvl2pPr>
            <a:lvl3pPr marL="1143000" indent="-228600">
              <a:spcBef>
                <a:spcPct val="20000"/>
              </a:spcBef>
              <a:buChar char="•"/>
              <a:defRPr sz="2400">
                <a:solidFill>
                  <a:schemeClr val="tx1"/>
                </a:solidFill>
                <a:latin typeface="Humnst777 BT" pitchFamily="34" charset="0"/>
              </a:defRPr>
            </a:lvl3pPr>
            <a:lvl4pPr marL="1600200" indent="-228600">
              <a:spcBef>
                <a:spcPct val="20000"/>
              </a:spcBef>
              <a:buChar char="–"/>
              <a:defRPr sz="2000">
                <a:solidFill>
                  <a:schemeClr val="tx1"/>
                </a:solidFill>
                <a:latin typeface="Humnst777 BT" pitchFamily="34" charset="0"/>
              </a:defRPr>
            </a:lvl4pPr>
            <a:lvl5pPr marL="2057400" indent="-228600">
              <a:spcBef>
                <a:spcPct val="20000"/>
              </a:spcBef>
              <a:buChar char="»"/>
              <a:defRPr sz="2000">
                <a:solidFill>
                  <a:schemeClr val="tx1"/>
                </a:solidFill>
                <a:latin typeface="Humnst777 BT" pitchFamily="34" charset="0"/>
              </a:defRPr>
            </a:lvl5pPr>
            <a:lvl6pPr marL="2514600" indent="-228600" fontAlgn="base">
              <a:spcBef>
                <a:spcPct val="20000"/>
              </a:spcBef>
              <a:spcAft>
                <a:spcPct val="0"/>
              </a:spcAft>
              <a:buChar char="»"/>
              <a:defRPr sz="2000">
                <a:solidFill>
                  <a:schemeClr val="tx1"/>
                </a:solidFill>
                <a:latin typeface="Humnst777 BT" pitchFamily="34" charset="0"/>
              </a:defRPr>
            </a:lvl6pPr>
            <a:lvl7pPr marL="2971800" indent="-228600" fontAlgn="base">
              <a:spcBef>
                <a:spcPct val="20000"/>
              </a:spcBef>
              <a:spcAft>
                <a:spcPct val="0"/>
              </a:spcAft>
              <a:buChar char="»"/>
              <a:defRPr sz="2000">
                <a:solidFill>
                  <a:schemeClr val="tx1"/>
                </a:solidFill>
                <a:latin typeface="Humnst777 BT" pitchFamily="34" charset="0"/>
              </a:defRPr>
            </a:lvl7pPr>
            <a:lvl8pPr marL="3429000" indent="-228600" fontAlgn="base">
              <a:spcBef>
                <a:spcPct val="20000"/>
              </a:spcBef>
              <a:spcAft>
                <a:spcPct val="0"/>
              </a:spcAft>
              <a:buChar char="»"/>
              <a:defRPr sz="2000">
                <a:solidFill>
                  <a:schemeClr val="tx1"/>
                </a:solidFill>
                <a:latin typeface="Humnst777 BT" pitchFamily="34" charset="0"/>
              </a:defRPr>
            </a:lvl8pPr>
            <a:lvl9pPr marL="3886200" indent="-228600" fontAlgn="base">
              <a:spcBef>
                <a:spcPct val="20000"/>
              </a:spcBef>
              <a:spcAft>
                <a:spcPct val="0"/>
              </a:spcAft>
              <a:buChar char="»"/>
              <a:defRPr sz="2000">
                <a:solidFill>
                  <a:schemeClr val="tx1"/>
                </a:solidFill>
                <a:latin typeface="Humnst777 BT" pitchFamily="34" charset="0"/>
              </a:defRPr>
            </a:lvl9pPr>
          </a:lstStyle>
          <a:p>
            <a:pPr>
              <a:lnSpc>
                <a:spcPct val="90000"/>
              </a:lnSpc>
              <a:buFontTx/>
              <a:buNone/>
            </a:pPr>
            <a:r>
              <a:rPr lang="pt-BR" altLang="pt-BR" sz="1800"/>
              <a:t>Em </a:t>
            </a:r>
            <a:r>
              <a:rPr lang="pt-BR" altLang="pt-BR" sz="1800" b="1"/>
              <a:t>Risco = A + V</a:t>
            </a:r>
          </a:p>
          <a:p>
            <a:pPr>
              <a:lnSpc>
                <a:spcPct val="90000"/>
              </a:lnSpc>
              <a:buFontTx/>
              <a:buNone/>
            </a:pPr>
            <a:r>
              <a:rPr lang="pt-BR" altLang="pt-BR" sz="1800"/>
              <a:t>Temos:</a:t>
            </a:r>
          </a:p>
          <a:p>
            <a:pPr>
              <a:lnSpc>
                <a:spcPct val="90000"/>
              </a:lnSpc>
              <a:buFontTx/>
              <a:buNone/>
            </a:pPr>
            <a:r>
              <a:rPr lang="pt-BR" altLang="pt-BR" sz="2000"/>
              <a:t>RISCO = 1 + 0 = 1</a:t>
            </a:r>
          </a:p>
          <a:p>
            <a:pPr>
              <a:lnSpc>
                <a:spcPct val="90000"/>
              </a:lnSpc>
              <a:buFontTx/>
              <a:buNone/>
            </a:pPr>
            <a:r>
              <a:rPr lang="pt-BR" altLang="pt-BR" sz="1800"/>
              <a:t>Quer dizer Risco = 1, existe RISCO.</a:t>
            </a:r>
          </a:p>
        </p:txBody>
      </p:sp>
      <p:sp>
        <p:nvSpPr>
          <p:cNvPr id="48135" name="Text Box 7">
            <a:extLst>
              <a:ext uri="{FF2B5EF4-FFF2-40B4-BE49-F238E27FC236}">
                <a16:creationId xmlns:a16="http://schemas.microsoft.com/office/drawing/2014/main" id="{93A75C5D-9255-4E83-A7E6-334EE9C33992}"/>
              </a:ext>
            </a:extLst>
          </p:cNvPr>
          <p:cNvSpPr txBox="1">
            <a:spLocks noChangeArrowheads="1"/>
          </p:cNvSpPr>
          <p:nvPr/>
        </p:nvSpPr>
        <p:spPr bwMode="auto">
          <a:xfrm>
            <a:off x="5148263" y="2205038"/>
            <a:ext cx="3313112" cy="12954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Humnst777 BT" pitchFamily="34" charset="0"/>
              </a:defRPr>
            </a:lvl1pPr>
            <a:lvl2pPr marL="742950" indent="-285750">
              <a:defRPr>
                <a:solidFill>
                  <a:schemeClr val="tx1"/>
                </a:solidFill>
                <a:latin typeface="Humnst777 BT" pitchFamily="34" charset="0"/>
              </a:defRPr>
            </a:lvl2pPr>
            <a:lvl3pPr marL="1143000" indent="-228600">
              <a:defRPr>
                <a:solidFill>
                  <a:schemeClr val="tx1"/>
                </a:solidFill>
                <a:latin typeface="Humnst777 BT" pitchFamily="34" charset="0"/>
              </a:defRPr>
            </a:lvl3pPr>
            <a:lvl4pPr marL="1600200" indent="-228600">
              <a:defRPr>
                <a:solidFill>
                  <a:schemeClr val="tx1"/>
                </a:solidFill>
                <a:latin typeface="Humnst777 BT" pitchFamily="34" charset="0"/>
              </a:defRPr>
            </a:lvl4pPr>
            <a:lvl5pPr marL="2057400" indent="-228600">
              <a:defRPr>
                <a:solidFill>
                  <a:schemeClr val="tx1"/>
                </a:solidFill>
                <a:latin typeface="Humnst777 BT" pitchFamily="34" charset="0"/>
              </a:defRPr>
            </a:lvl5pPr>
            <a:lvl6pPr marL="2514600" indent="-228600" fontAlgn="base">
              <a:spcBef>
                <a:spcPct val="0"/>
              </a:spcBef>
              <a:spcAft>
                <a:spcPct val="0"/>
              </a:spcAft>
              <a:defRPr>
                <a:solidFill>
                  <a:schemeClr val="tx1"/>
                </a:solidFill>
                <a:latin typeface="Humnst777 BT" pitchFamily="34" charset="0"/>
              </a:defRPr>
            </a:lvl6pPr>
            <a:lvl7pPr marL="2971800" indent="-228600" fontAlgn="base">
              <a:spcBef>
                <a:spcPct val="0"/>
              </a:spcBef>
              <a:spcAft>
                <a:spcPct val="0"/>
              </a:spcAft>
              <a:defRPr>
                <a:solidFill>
                  <a:schemeClr val="tx1"/>
                </a:solidFill>
                <a:latin typeface="Humnst777 BT" pitchFamily="34" charset="0"/>
              </a:defRPr>
            </a:lvl7pPr>
            <a:lvl8pPr marL="3429000" indent="-228600" fontAlgn="base">
              <a:spcBef>
                <a:spcPct val="0"/>
              </a:spcBef>
              <a:spcAft>
                <a:spcPct val="0"/>
              </a:spcAft>
              <a:defRPr>
                <a:solidFill>
                  <a:schemeClr val="tx1"/>
                </a:solidFill>
                <a:latin typeface="Humnst777 BT" pitchFamily="34" charset="0"/>
              </a:defRPr>
            </a:lvl8pPr>
            <a:lvl9pPr marL="3886200" indent="-228600" fontAlgn="base">
              <a:spcBef>
                <a:spcPct val="0"/>
              </a:spcBef>
              <a:spcAft>
                <a:spcPct val="0"/>
              </a:spcAft>
              <a:defRPr>
                <a:solidFill>
                  <a:schemeClr val="tx1"/>
                </a:solidFill>
                <a:latin typeface="Humnst777 BT" pitchFamily="34" charset="0"/>
              </a:defRPr>
            </a:lvl9pPr>
          </a:lstStyle>
          <a:p>
            <a:pPr>
              <a:lnSpc>
                <a:spcPct val="90000"/>
              </a:lnSpc>
              <a:spcBef>
                <a:spcPct val="20000"/>
              </a:spcBef>
            </a:pPr>
            <a:r>
              <a:rPr lang="pt-BR" altLang="pt-BR"/>
              <a:t>Em </a:t>
            </a:r>
            <a:r>
              <a:rPr lang="pt-BR" altLang="pt-BR" b="1"/>
              <a:t>Risco = A x V</a:t>
            </a:r>
          </a:p>
          <a:p>
            <a:pPr>
              <a:lnSpc>
                <a:spcPct val="90000"/>
              </a:lnSpc>
              <a:spcBef>
                <a:spcPct val="20000"/>
              </a:spcBef>
            </a:pPr>
            <a:r>
              <a:rPr lang="pt-BR" altLang="pt-BR"/>
              <a:t>Temos:</a:t>
            </a:r>
          </a:p>
          <a:p>
            <a:pPr>
              <a:lnSpc>
                <a:spcPct val="90000"/>
              </a:lnSpc>
              <a:spcBef>
                <a:spcPct val="20000"/>
              </a:spcBef>
            </a:pPr>
            <a:r>
              <a:rPr lang="pt-BR" altLang="pt-BR" sz="2000"/>
              <a:t>RISCO = 1 x 0 = 0</a:t>
            </a:r>
          </a:p>
          <a:p>
            <a:pPr>
              <a:lnSpc>
                <a:spcPct val="90000"/>
              </a:lnSpc>
              <a:spcBef>
                <a:spcPct val="20000"/>
              </a:spcBef>
            </a:pPr>
            <a:r>
              <a:rPr lang="pt-BR" altLang="pt-BR"/>
              <a:t>Quer dizer, não existe Risco.</a:t>
            </a:r>
          </a:p>
        </p:txBody>
      </p:sp>
      <p:sp>
        <p:nvSpPr>
          <p:cNvPr id="2" name="Espaço Reservado para Número de Slide 1">
            <a:extLst>
              <a:ext uri="{FF2B5EF4-FFF2-40B4-BE49-F238E27FC236}">
                <a16:creationId xmlns:a16="http://schemas.microsoft.com/office/drawing/2014/main" id="{2FA91659-DA05-4EB0-B2EC-DF33DC1A8F61}"/>
              </a:ext>
            </a:extLst>
          </p:cNvPr>
          <p:cNvSpPr>
            <a:spLocks noGrp="1"/>
          </p:cNvSpPr>
          <p:nvPr>
            <p:ph type="sldNum" sz="quarter" idx="12"/>
          </p:nvPr>
        </p:nvSpPr>
        <p:spPr/>
        <p:txBody>
          <a:bodyPr/>
          <a:lstStyle/>
          <a:p>
            <a:fld id="{4DD7A1B4-AC7C-4072-9324-C34B449FC25D}" type="slidenum">
              <a:rPr lang="pt-BR" altLang="pt-BR" smtClean="0"/>
              <a:pPr/>
              <a:t>13</a:t>
            </a:fld>
            <a:endParaRPr lang="pt-BR" alt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84A69D1D-9027-4EE1-B5BD-18A909B74621}"/>
              </a:ext>
            </a:extLst>
          </p:cNvPr>
          <p:cNvSpPr>
            <a:spLocks noGrp="1" noChangeArrowheads="1"/>
          </p:cNvSpPr>
          <p:nvPr>
            <p:ph type="title"/>
          </p:nvPr>
        </p:nvSpPr>
        <p:spPr/>
        <p:txBody>
          <a:bodyPr/>
          <a:lstStyle/>
          <a:p>
            <a:endParaRPr lang="pt-BR" altLang="pt-BR"/>
          </a:p>
        </p:txBody>
      </p:sp>
      <p:sp>
        <p:nvSpPr>
          <p:cNvPr id="76803" name="Rectangle 3">
            <a:extLst>
              <a:ext uri="{FF2B5EF4-FFF2-40B4-BE49-F238E27FC236}">
                <a16:creationId xmlns:a16="http://schemas.microsoft.com/office/drawing/2014/main" id="{04A6F9F4-A68D-45CD-B76E-C9EC67F70BC1}"/>
              </a:ext>
            </a:extLst>
          </p:cNvPr>
          <p:cNvSpPr>
            <a:spLocks noGrp="1" noChangeArrowheads="1"/>
          </p:cNvSpPr>
          <p:nvPr>
            <p:ph type="body" idx="1"/>
          </p:nvPr>
        </p:nvSpPr>
        <p:spPr>
          <a:xfrm>
            <a:off x="468313" y="6165850"/>
            <a:ext cx="8229600" cy="315913"/>
          </a:xfrm>
        </p:spPr>
        <p:txBody>
          <a:bodyPr/>
          <a:lstStyle/>
          <a:p>
            <a:pPr>
              <a:lnSpc>
                <a:spcPct val="80000"/>
              </a:lnSpc>
              <a:buFontTx/>
              <a:buNone/>
            </a:pPr>
            <a:r>
              <a:rPr lang="pt-BR" altLang="pt-BR" sz="1400">
                <a:hlinkClick r:id="rId3"/>
              </a:rPr>
              <a:t>http://www.microsoft.com/brasil/security/guidance/prodtech/win2000/images%5CSGFG13301.jpg</a:t>
            </a:r>
            <a:endParaRPr lang="pt-BR" altLang="pt-BR" sz="1400"/>
          </a:p>
          <a:p>
            <a:pPr>
              <a:lnSpc>
                <a:spcPct val="80000"/>
              </a:lnSpc>
              <a:buFontTx/>
              <a:buNone/>
            </a:pPr>
            <a:endParaRPr lang="pt-BR" altLang="pt-BR" sz="2800"/>
          </a:p>
        </p:txBody>
      </p:sp>
      <p:pic>
        <p:nvPicPr>
          <p:cNvPr id="76804" name="Picture 4">
            <a:extLst>
              <a:ext uri="{FF2B5EF4-FFF2-40B4-BE49-F238E27FC236}">
                <a16:creationId xmlns:a16="http://schemas.microsoft.com/office/drawing/2014/main" id="{8DD14065-E54B-49FB-B4DB-25E833E59C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333375"/>
            <a:ext cx="6840537" cy="553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ço Reservado para Número de Slide 1">
            <a:extLst>
              <a:ext uri="{FF2B5EF4-FFF2-40B4-BE49-F238E27FC236}">
                <a16:creationId xmlns:a16="http://schemas.microsoft.com/office/drawing/2014/main" id="{56E8F4B8-D430-47D4-9134-8AAAA5C0BD4E}"/>
              </a:ext>
            </a:extLst>
          </p:cNvPr>
          <p:cNvSpPr>
            <a:spLocks noGrp="1"/>
          </p:cNvSpPr>
          <p:nvPr>
            <p:ph type="sldNum" sz="quarter" idx="12"/>
          </p:nvPr>
        </p:nvSpPr>
        <p:spPr/>
        <p:txBody>
          <a:bodyPr/>
          <a:lstStyle/>
          <a:p>
            <a:fld id="{4DD7A1B4-AC7C-4072-9324-C34B449FC25D}" type="slidenum">
              <a:rPr lang="pt-BR" altLang="pt-BR" smtClean="0"/>
              <a:pPr/>
              <a:t>14</a:t>
            </a:fld>
            <a:endParaRPr lang="pt-BR" altLang="pt-B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339D868-E26B-407C-A57E-987D900786CB}"/>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4000" b="1"/>
              <a:t>Tipologia de Riscos</a:t>
            </a:r>
          </a:p>
        </p:txBody>
      </p:sp>
      <p:sp>
        <p:nvSpPr>
          <p:cNvPr id="25603" name="Rectangle 3">
            <a:extLst>
              <a:ext uri="{FF2B5EF4-FFF2-40B4-BE49-F238E27FC236}">
                <a16:creationId xmlns:a16="http://schemas.microsoft.com/office/drawing/2014/main" id="{277D60C9-43BB-47F3-9EE5-C1DCE89F2020}"/>
              </a:ext>
            </a:extLst>
          </p:cNvPr>
          <p:cNvSpPr>
            <a:spLocks noGrp="1" noChangeArrowheads="1"/>
          </p:cNvSpPr>
          <p:nvPr>
            <p:ph type="body" idx="1"/>
          </p:nvPr>
        </p:nvSpPr>
        <p:spPr>
          <a:xfrm>
            <a:off x="468313" y="1844675"/>
            <a:ext cx="8229600" cy="936625"/>
          </a:xfrm>
        </p:spPr>
        <p:txBody>
          <a:bodyPr/>
          <a:lstStyle/>
          <a:p>
            <a:pPr algn="ctr">
              <a:buFontTx/>
              <a:buNone/>
            </a:pPr>
            <a:r>
              <a:rPr lang="pt-BR" altLang="pt-BR" sz="2400"/>
              <a:t>De toda a vasta tipologia de riscos devemos enfatizar quatro que aparecem em destaque:</a:t>
            </a:r>
          </a:p>
        </p:txBody>
      </p:sp>
      <p:sp>
        <p:nvSpPr>
          <p:cNvPr id="25604" name="Text Box 4">
            <a:extLst>
              <a:ext uri="{FF2B5EF4-FFF2-40B4-BE49-F238E27FC236}">
                <a16:creationId xmlns:a16="http://schemas.microsoft.com/office/drawing/2014/main" id="{E7FC05A0-6592-4A82-95ED-757ABD3CD4A9}"/>
              </a:ext>
            </a:extLst>
          </p:cNvPr>
          <p:cNvSpPr txBox="1">
            <a:spLocks noChangeArrowheads="1"/>
          </p:cNvSpPr>
          <p:nvPr/>
        </p:nvSpPr>
        <p:spPr bwMode="auto">
          <a:xfrm>
            <a:off x="2916238" y="3213100"/>
            <a:ext cx="37433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2800"/>
              <a:t>1. Risco natural;</a:t>
            </a:r>
          </a:p>
          <a:p>
            <a:r>
              <a:rPr lang="pt-BR" altLang="pt-BR" sz="2800"/>
              <a:t>2. Risco tecnológico;</a:t>
            </a:r>
          </a:p>
          <a:p>
            <a:r>
              <a:rPr lang="pt-BR" altLang="pt-BR" sz="2800"/>
              <a:t>3. Risco social;</a:t>
            </a:r>
          </a:p>
          <a:p>
            <a:r>
              <a:rPr lang="pt-BR" altLang="pt-BR" sz="2800"/>
              <a:t>4. Riscos ambiental.</a:t>
            </a:r>
          </a:p>
        </p:txBody>
      </p:sp>
      <p:sp>
        <p:nvSpPr>
          <p:cNvPr id="2" name="Espaço Reservado para Número de Slide 1">
            <a:extLst>
              <a:ext uri="{FF2B5EF4-FFF2-40B4-BE49-F238E27FC236}">
                <a16:creationId xmlns:a16="http://schemas.microsoft.com/office/drawing/2014/main" id="{BABDE432-E4F3-406B-B419-FE22490F1A94}"/>
              </a:ext>
            </a:extLst>
          </p:cNvPr>
          <p:cNvSpPr>
            <a:spLocks noGrp="1"/>
          </p:cNvSpPr>
          <p:nvPr>
            <p:ph type="sldNum" sz="quarter" idx="12"/>
          </p:nvPr>
        </p:nvSpPr>
        <p:spPr/>
        <p:txBody>
          <a:bodyPr/>
          <a:lstStyle/>
          <a:p>
            <a:fld id="{4DD7A1B4-AC7C-4072-9324-C34B449FC25D}" type="slidenum">
              <a:rPr lang="pt-BR" altLang="pt-BR" smtClean="0"/>
              <a:pPr/>
              <a:t>15</a:t>
            </a:fld>
            <a:endParaRPr lang="pt-BR" altLang="pt-B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4812EF2-CE76-4BA1-9EE9-3DA8FE5803A9}"/>
              </a:ext>
            </a:extLst>
          </p:cNvPr>
          <p:cNvSpPr>
            <a:spLocks noGrp="1" noChangeArrowheads="1"/>
          </p:cNvSpPr>
          <p:nvPr>
            <p:ph type="title"/>
          </p:nvPr>
        </p:nvSpPr>
        <p:spPr>
          <a:xfrm>
            <a:off x="457200" y="274638"/>
            <a:ext cx="8229600" cy="777875"/>
          </a:xfrm>
          <a:solidFill>
            <a:srgbClr val="EAEAEA"/>
          </a:solidFill>
          <a:ln>
            <a:solidFill>
              <a:schemeClr val="tx1"/>
            </a:solidFill>
            <a:miter lim="800000"/>
            <a:headEnd/>
            <a:tailEnd/>
          </a:ln>
        </p:spPr>
        <p:txBody>
          <a:bodyPr/>
          <a:lstStyle/>
          <a:p>
            <a:r>
              <a:rPr lang="pt-BR" altLang="pt-BR" sz="4000" b="1"/>
              <a:t>1. Risco Natural</a:t>
            </a:r>
          </a:p>
        </p:txBody>
      </p:sp>
      <p:sp>
        <p:nvSpPr>
          <p:cNvPr id="27651" name="Rectangle 3">
            <a:extLst>
              <a:ext uri="{FF2B5EF4-FFF2-40B4-BE49-F238E27FC236}">
                <a16:creationId xmlns:a16="http://schemas.microsoft.com/office/drawing/2014/main" id="{4439265C-F3F8-48EA-AF7B-C5181CE9C9BB}"/>
              </a:ext>
            </a:extLst>
          </p:cNvPr>
          <p:cNvSpPr>
            <a:spLocks noGrp="1" noChangeArrowheads="1"/>
          </p:cNvSpPr>
          <p:nvPr>
            <p:ph type="body" idx="1"/>
          </p:nvPr>
        </p:nvSpPr>
        <p:spPr>
          <a:xfrm>
            <a:off x="539750" y="1196975"/>
            <a:ext cx="8135938" cy="1584325"/>
          </a:xfrm>
        </p:spPr>
        <p:txBody>
          <a:bodyPr/>
          <a:lstStyle/>
          <a:p>
            <a:pPr>
              <a:lnSpc>
                <a:spcPct val="80000"/>
              </a:lnSpc>
              <a:buFontTx/>
              <a:buNone/>
            </a:pPr>
            <a:r>
              <a:rPr lang="pt-BR" altLang="pt-BR" sz="2000"/>
              <a:t>Relaciona-se aos processos que não podem ser facilmente atribuídos ou relacionáveis à ação humana. </a:t>
            </a:r>
          </a:p>
          <a:p>
            <a:pPr>
              <a:lnSpc>
                <a:spcPct val="80000"/>
              </a:lnSpc>
              <a:buFontTx/>
              <a:buNone/>
            </a:pPr>
            <a:endParaRPr lang="pt-BR" altLang="pt-BR" sz="2000"/>
          </a:p>
          <a:p>
            <a:pPr>
              <a:lnSpc>
                <a:spcPct val="80000"/>
              </a:lnSpc>
              <a:buFontTx/>
              <a:buNone/>
            </a:pPr>
            <a:r>
              <a:rPr lang="pt-BR" altLang="pt-BR" sz="2000"/>
              <a:t>Embora, nos dias de hoje, essa seja uma tarefa cada vez mais difícil em função da ação humana sobre todo o globo e a atmosfera.</a:t>
            </a:r>
          </a:p>
        </p:txBody>
      </p:sp>
      <p:sp>
        <p:nvSpPr>
          <p:cNvPr id="27652" name="Text Box 4">
            <a:extLst>
              <a:ext uri="{FF2B5EF4-FFF2-40B4-BE49-F238E27FC236}">
                <a16:creationId xmlns:a16="http://schemas.microsoft.com/office/drawing/2014/main" id="{5E411EE5-91BA-4672-9AE9-E0B0C2FF6093}"/>
              </a:ext>
            </a:extLst>
          </p:cNvPr>
          <p:cNvSpPr txBox="1">
            <a:spLocks noChangeArrowheads="1"/>
          </p:cNvSpPr>
          <p:nvPr/>
        </p:nvSpPr>
        <p:spPr bwMode="auto">
          <a:xfrm>
            <a:off x="1187450" y="4581525"/>
            <a:ext cx="6696075" cy="1930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2000"/>
              <a:t>Os riscos naturais podem ser subdivididos em: </a:t>
            </a:r>
          </a:p>
          <a:p>
            <a:pPr algn="ctr"/>
            <a:endParaRPr lang="pt-BR" altLang="pt-BR" sz="2000"/>
          </a:p>
          <a:p>
            <a:pPr algn="ctr"/>
            <a:r>
              <a:rPr lang="pt-BR" altLang="pt-BR" sz="2000"/>
              <a:t>+ riscos tectônicos e magmáticos (p.ex., vulcões); </a:t>
            </a:r>
          </a:p>
          <a:p>
            <a:pPr algn="ctr"/>
            <a:r>
              <a:rPr lang="pt-BR" altLang="pt-BR" sz="2000"/>
              <a:t>+ riscos climáticos (tempestades, furacões);</a:t>
            </a:r>
          </a:p>
          <a:p>
            <a:pPr algn="ctr"/>
            <a:r>
              <a:rPr lang="pt-BR" altLang="pt-BR" sz="2000"/>
              <a:t> + riscos geomorfológicos (deslizamentos); </a:t>
            </a:r>
          </a:p>
          <a:p>
            <a:pPr algn="ctr"/>
            <a:r>
              <a:rPr lang="pt-BR" altLang="pt-BR" sz="2000"/>
              <a:t>+ riscos hidrológicos (alagamentos). </a:t>
            </a:r>
          </a:p>
        </p:txBody>
      </p:sp>
      <p:sp>
        <p:nvSpPr>
          <p:cNvPr id="27654" name="Text Box 6">
            <a:extLst>
              <a:ext uri="{FF2B5EF4-FFF2-40B4-BE49-F238E27FC236}">
                <a16:creationId xmlns:a16="http://schemas.microsoft.com/office/drawing/2014/main" id="{DDBE1CDD-5B48-4E65-B656-5FC392BFE8E5}"/>
              </a:ext>
            </a:extLst>
          </p:cNvPr>
          <p:cNvSpPr txBox="1">
            <a:spLocks noChangeArrowheads="1"/>
          </p:cNvSpPr>
          <p:nvPr/>
        </p:nvSpPr>
        <p:spPr bwMode="auto">
          <a:xfrm>
            <a:off x="539750" y="2924175"/>
            <a:ext cx="7993063"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1600"/>
              <a:t>Nas palavras de Rebelo (2003, p. 256-257): </a:t>
            </a:r>
          </a:p>
          <a:p>
            <a:r>
              <a:rPr lang="pt-BR" altLang="pt-BR"/>
              <a:t>“O homem existe à face da Terra e o que se passa num local é sempre susceptível de desencadear num outro qualquer local ou num outro tempo para o mesmo local.”</a:t>
            </a:r>
          </a:p>
        </p:txBody>
      </p:sp>
      <p:sp>
        <p:nvSpPr>
          <p:cNvPr id="2" name="Espaço Reservado para Número de Slide 1">
            <a:extLst>
              <a:ext uri="{FF2B5EF4-FFF2-40B4-BE49-F238E27FC236}">
                <a16:creationId xmlns:a16="http://schemas.microsoft.com/office/drawing/2014/main" id="{0EE050FC-9251-4E40-ABEF-6DDF570BB8C5}"/>
              </a:ext>
            </a:extLst>
          </p:cNvPr>
          <p:cNvSpPr>
            <a:spLocks noGrp="1"/>
          </p:cNvSpPr>
          <p:nvPr>
            <p:ph type="sldNum" sz="quarter" idx="12"/>
          </p:nvPr>
        </p:nvSpPr>
        <p:spPr/>
        <p:txBody>
          <a:bodyPr/>
          <a:lstStyle/>
          <a:p>
            <a:fld id="{4DD7A1B4-AC7C-4072-9324-C34B449FC25D}" type="slidenum">
              <a:rPr lang="pt-BR" altLang="pt-BR" smtClean="0"/>
              <a:pPr/>
              <a:t>16</a:t>
            </a:fld>
            <a:endParaRPr lang="pt-BR" altLang="pt-B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a:extLst>
              <a:ext uri="{FF2B5EF4-FFF2-40B4-BE49-F238E27FC236}">
                <a16:creationId xmlns:a16="http://schemas.microsoft.com/office/drawing/2014/main" id="{D3FF95A5-6650-4F14-BB4C-30B7BD7A651B}"/>
              </a:ext>
            </a:extLst>
          </p:cNvPr>
          <p:cNvSpPr>
            <a:spLocks noGrp="1" noChangeArrowheads="1"/>
          </p:cNvSpPr>
          <p:nvPr>
            <p:ph type="title"/>
          </p:nvPr>
        </p:nvSpPr>
        <p:spPr>
          <a:xfrm>
            <a:off x="395288" y="188913"/>
            <a:ext cx="8447087" cy="863600"/>
          </a:xfrm>
          <a:solidFill>
            <a:srgbClr val="EAEAEA"/>
          </a:solidFill>
          <a:ln cap="flat" algn="ctr">
            <a:solidFill>
              <a:schemeClr val="tx1"/>
            </a:solidFill>
            <a:miter lim="800000"/>
            <a:headEnd/>
            <a:tailEnd/>
          </a:ln>
        </p:spPr>
        <p:txBody>
          <a:bodyPr/>
          <a:lstStyle/>
          <a:p>
            <a:r>
              <a:rPr lang="pt-BR" altLang="pt-BR" sz="4000" b="1"/>
              <a:t>2. Risco Tecnológico</a:t>
            </a:r>
          </a:p>
        </p:txBody>
      </p:sp>
      <p:sp>
        <p:nvSpPr>
          <p:cNvPr id="29702" name="Text Box 6">
            <a:extLst>
              <a:ext uri="{FF2B5EF4-FFF2-40B4-BE49-F238E27FC236}">
                <a16:creationId xmlns:a16="http://schemas.microsoft.com/office/drawing/2014/main" id="{6518E334-EB90-4C76-B467-E687E640C854}"/>
              </a:ext>
            </a:extLst>
          </p:cNvPr>
          <p:cNvSpPr txBox="1">
            <a:spLocks noChangeArrowheads="1"/>
          </p:cNvSpPr>
          <p:nvPr/>
        </p:nvSpPr>
        <p:spPr bwMode="auto">
          <a:xfrm>
            <a:off x="684213" y="5942013"/>
            <a:ext cx="752475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pt-BR" altLang="pt-BR">
                <a:solidFill>
                  <a:schemeClr val="hlink"/>
                </a:solidFill>
              </a:rPr>
              <a:t>Onde pelo menos um desses fatores for encontrado haverá risco tecnológico ou a probabilidade de um problema causado por tal risco. </a:t>
            </a:r>
            <a:r>
              <a:rPr lang="pt-BR" altLang="pt-BR" sz="1400">
                <a:solidFill>
                  <a:schemeClr val="hlink"/>
                </a:solidFill>
              </a:rPr>
              <a:t>(SEVÁ Fº, 1988, p. 81). </a:t>
            </a:r>
          </a:p>
        </p:txBody>
      </p:sp>
      <p:sp>
        <p:nvSpPr>
          <p:cNvPr id="29703" name="Rectangle 7">
            <a:extLst>
              <a:ext uri="{FF2B5EF4-FFF2-40B4-BE49-F238E27FC236}">
                <a16:creationId xmlns:a16="http://schemas.microsoft.com/office/drawing/2014/main" id="{7CBEEBA6-CF6F-4AA4-9885-0BA110BAC8BE}"/>
              </a:ext>
            </a:extLst>
          </p:cNvPr>
          <p:cNvSpPr>
            <a:spLocks noChangeArrowheads="1"/>
          </p:cNvSpPr>
          <p:nvPr/>
        </p:nvSpPr>
        <p:spPr bwMode="auto">
          <a:xfrm>
            <a:off x="1979613" y="1844675"/>
            <a:ext cx="554513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Humnst777 BT" pitchFamily="34" charset="0"/>
              </a:defRPr>
            </a:lvl1pPr>
            <a:lvl2pPr marL="742950" indent="-285750">
              <a:spcBef>
                <a:spcPct val="20000"/>
              </a:spcBef>
              <a:buChar char="–"/>
              <a:defRPr sz="2800">
                <a:solidFill>
                  <a:schemeClr val="tx1"/>
                </a:solidFill>
                <a:latin typeface="Humnst777 BT" pitchFamily="34" charset="0"/>
              </a:defRPr>
            </a:lvl2pPr>
            <a:lvl3pPr marL="1143000" indent="-228600">
              <a:spcBef>
                <a:spcPct val="20000"/>
              </a:spcBef>
              <a:buChar char="•"/>
              <a:defRPr sz="2400">
                <a:solidFill>
                  <a:schemeClr val="tx1"/>
                </a:solidFill>
                <a:latin typeface="Humnst777 BT" pitchFamily="34" charset="0"/>
              </a:defRPr>
            </a:lvl3pPr>
            <a:lvl4pPr marL="1600200" indent="-228600">
              <a:spcBef>
                <a:spcPct val="20000"/>
              </a:spcBef>
              <a:buChar char="–"/>
              <a:defRPr sz="2000">
                <a:solidFill>
                  <a:schemeClr val="tx1"/>
                </a:solidFill>
                <a:latin typeface="Humnst777 BT" pitchFamily="34" charset="0"/>
              </a:defRPr>
            </a:lvl4pPr>
            <a:lvl5pPr marL="2057400" indent="-228600">
              <a:spcBef>
                <a:spcPct val="20000"/>
              </a:spcBef>
              <a:buChar char="»"/>
              <a:defRPr sz="2000">
                <a:solidFill>
                  <a:schemeClr val="tx1"/>
                </a:solidFill>
                <a:latin typeface="Humnst777 BT" pitchFamily="34" charset="0"/>
              </a:defRPr>
            </a:lvl5pPr>
            <a:lvl6pPr marL="2514600" indent="-228600" fontAlgn="base">
              <a:spcBef>
                <a:spcPct val="20000"/>
              </a:spcBef>
              <a:spcAft>
                <a:spcPct val="0"/>
              </a:spcAft>
              <a:buChar char="»"/>
              <a:defRPr sz="2000">
                <a:solidFill>
                  <a:schemeClr val="tx1"/>
                </a:solidFill>
                <a:latin typeface="Humnst777 BT" pitchFamily="34" charset="0"/>
              </a:defRPr>
            </a:lvl6pPr>
            <a:lvl7pPr marL="2971800" indent="-228600" fontAlgn="base">
              <a:spcBef>
                <a:spcPct val="20000"/>
              </a:spcBef>
              <a:spcAft>
                <a:spcPct val="0"/>
              </a:spcAft>
              <a:buChar char="»"/>
              <a:defRPr sz="2000">
                <a:solidFill>
                  <a:schemeClr val="tx1"/>
                </a:solidFill>
                <a:latin typeface="Humnst777 BT" pitchFamily="34" charset="0"/>
              </a:defRPr>
            </a:lvl7pPr>
            <a:lvl8pPr marL="3429000" indent="-228600" fontAlgn="base">
              <a:spcBef>
                <a:spcPct val="20000"/>
              </a:spcBef>
              <a:spcAft>
                <a:spcPct val="0"/>
              </a:spcAft>
              <a:buChar char="»"/>
              <a:defRPr sz="2000">
                <a:solidFill>
                  <a:schemeClr val="tx1"/>
                </a:solidFill>
                <a:latin typeface="Humnst777 BT" pitchFamily="34" charset="0"/>
              </a:defRPr>
            </a:lvl8pPr>
            <a:lvl9pPr marL="3886200" indent="-228600" fontAlgn="base">
              <a:spcBef>
                <a:spcPct val="20000"/>
              </a:spcBef>
              <a:spcAft>
                <a:spcPct val="0"/>
              </a:spcAft>
              <a:buChar char="»"/>
              <a:defRPr sz="2000">
                <a:solidFill>
                  <a:schemeClr val="tx1"/>
                </a:solidFill>
                <a:latin typeface="Humnst777 BT" pitchFamily="34" charset="0"/>
              </a:defRPr>
            </a:lvl9pPr>
          </a:lstStyle>
          <a:p>
            <a:pPr algn="ctr">
              <a:lnSpc>
                <a:spcPct val="80000"/>
              </a:lnSpc>
              <a:buFontTx/>
              <a:buNone/>
            </a:pPr>
            <a:r>
              <a:rPr lang="pt-BR" altLang="pt-BR" sz="2400" b="1">
                <a:effectLst>
                  <a:outerShdw blurRad="38100" dist="38100" dir="2700000" algn="tl">
                    <a:srgbClr val="C0C0C0"/>
                  </a:outerShdw>
                </a:effectLst>
              </a:rPr>
              <a:t>condição humana</a:t>
            </a:r>
            <a:r>
              <a:rPr lang="pt-BR" altLang="pt-BR" sz="2400"/>
              <a:t> </a:t>
            </a:r>
          </a:p>
          <a:p>
            <a:pPr algn="ctr">
              <a:lnSpc>
                <a:spcPct val="80000"/>
              </a:lnSpc>
              <a:buFontTx/>
              <a:buNone/>
            </a:pPr>
            <a:r>
              <a:rPr lang="pt-BR" altLang="pt-BR" sz="1800"/>
              <a:t>existência individual e coletiva, ambiente</a:t>
            </a:r>
          </a:p>
        </p:txBody>
      </p:sp>
      <p:sp>
        <p:nvSpPr>
          <p:cNvPr id="29704" name="Rectangle 8">
            <a:extLst>
              <a:ext uri="{FF2B5EF4-FFF2-40B4-BE49-F238E27FC236}">
                <a16:creationId xmlns:a16="http://schemas.microsoft.com/office/drawing/2014/main" id="{CEFB690D-B1C0-4522-83A4-DED92956FE74}"/>
              </a:ext>
            </a:extLst>
          </p:cNvPr>
          <p:cNvSpPr>
            <a:spLocks noChangeArrowheads="1"/>
          </p:cNvSpPr>
          <p:nvPr/>
        </p:nvSpPr>
        <p:spPr bwMode="auto">
          <a:xfrm>
            <a:off x="4572000" y="4724400"/>
            <a:ext cx="4752975"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Humnst777 BT" pitchFamily="34" charset="0"/>
              </a:defRPr>
            </a:lvl1pPr>
            <a:lvl2pPr marL="742950" indent="-285750">
              <a:spcBef>
                <a:spcPct val="20000"/>
              </a:spcBef>
              <a:buChar char="–"/>
              <a:defRPr sz="2800">
                <a:solidFill>
                  <a:schemeClr val="tx1"/>
                </a:solidFill>
                <a:latin typeface="Humnst777 BT" pitchFamily="34" charset="0"/>
              </a:defRPr>
            </a:lvl2pPr>
            <a:lvl3pPr marL="1143000" indent="-228600">
              <a:spcBef>
                <a:spcPct val="20000"/>
              </a:spcBef>
              <a:buChar char="•"/>
              <a:defRPr sz="2400">
                <a:solidFill>
                  <a:schemeClr val="tx1"/>
                </a:solidFill>
                <a:latin typeface="Humnst777 BT" pitchFamily="34" charset="0"/>
              </a:defRPr>
            </a:lvl3pPr>
            <a:lvl4pPr marL="1600200" indent="-228600">
              <a:spcBef>
                <a:spcPct val="20000"/>
              </a:spcBef>
              <a:buChar char="–"/>
              <a:defRPr sz="2000">
                <a:solidFill>
                  <a:schemeClr val="tx1"/>
                </a:solidFill>
                <a:latin typeface="Humnst777 BT" pitchFamily="34" charset="0"/>
              </a:defRPr>
            </a:lvl4pPr>
            <a:lvl5pPr marL="2057400" indent="-228600">
              <a:spcBef>
                <a:spcPct val="20000"/>
              </a:spcBef>
              <a:buChar char="»"/>
              <a:defRPr sz="2000">
                <a:solidFill>
                  <a:schemeClr val="tx1"/>
                </a:solidFill>
                <a:latin typeface="Humnst777 BT" pitchFamily="34" charset="0"/>
              </a:defRPr>
            </a:lvl5pPr>
            <a:lvl6pPr marL="2514600" indent="-228600" fontAlgn="base">
              <a:spcBef>
                <a:spcPct val="20000"/>
              </a:spcBef>
              <a:spcAft>
                <a:spcPct val="0"/>
              </a:spcAft>
              <a:buChar char="»"/>
              <a:defRPr sz="2000">
                <a:solidFill>
                  <a:schemeClr val="tx1"/>
                </a:solidFill>
                <a:latin typeface="Humnst777 BT" pitchFamily="34" charset="0"/>
              </a:defRPr>
            </a:lvl6pPr>
            <a:lvl7pPr marL="2971800" indent="-228600" fontAlgn="base">
              <a:spcBef>
                <a:spcPct val="20000"/>
              </a:spcBef>
              <a:spcAft>
                <a:spcPct val="0"/>
              </a:spcAft>
              <a:buChar char="»"/>
              <a:defRPr sz="2000">
                <a:solidFill>
                  <a:schemeClr val="tx1"/>
                </a:solidFill>
                <a:latin typeface="Humnst777 BT" pitchFamily="34" charset="0"/>
              </a:defRPr>
            </a:lvl7pPr>
            <a:lvl8pPr marL="3429000" indent="-228600" fontAlgn="base">
              <a:spcBef>
                <a:spcPct val="20000"/>
              </a:spcBef>
              <a:spcAft>
                <a:spcPct val="0"/>
              </a:spcAft>
              <a:buChar char="»"/>
              <a:defRPr sz="2000">
                <a:solidFill>
                  <a:schemeClr val="tx1"/>
                </a:solidFill>
                <a:latin typeface="Humnst777 BT" pitchFamily="34" charset="0"/>
              </a:defRPr>
            </a:lvl8pPr>
            <a:lvl9pPr marL="3886200" indent="-228600" fontAlgn="base">
              <a:spcBef>
                <a:spcPct val="20000"/>
              </a:spcBef>
              <a:spcAft>
                <a:spcPct val="0"/>
              </a:spcAft>
              <a:buChar char="»"/>
              <a:defRPr sz="2000">
                <a:solidFill>
                  <a:schemeClr val="tx1"/>
                </a:solidFill>
                <a:latin typeface="Humnst777 BT" pitchFamily="34" charset="0"/>
              </a:defRPr>
            </a:lvl9pPr>
          </a:lstStyle>
          <a:p>
            <a:pPr algn="ctr">
              <a:buFontTx/>
              <a:buNone/>
            </a:pPr>
            <a:r>
              <a:rPr lang="pt-BR" altLang="pt-BR" sz="2400" b="1">
                <a:effectLst>
                  <a:outerShdw blurRad="38100" dist="38100" dir="2700000" algn="tl">
                    <a:srgbClr val="C0C0C0"/>
                  </a:outerShdw>
                </a:effectLst>
              </a:rPr>
              <a:t>processo de trabalho</a:t>
            </a:r>
            <a:r>
              <a:rPr lang="pt-BR" altLang="pt-BR" sz="2800"/>
              <a:t> </a:t>
            </a:r>
          </a:p>
          <a:p>
            <a:pPr algn="ctr">
              <a:buFontTx/>
              <a:buNone/>
            </a:pPr>
            <a:r>
              <a:rPr lang="pt-BR" altLang="pt-BR" sz="1800"/>
              <a:t>relações entre direções empresariais e assalariados</a:t>
            </a:r>
          </a:p>
          <a:p>
            <a:pPr>
              <a:lnSpc>
                <a:spcPct val="80000"/>
              </a:lnSpc>
              <a:buFontTx/>
              <a:buNone/>
            </a:pPr>
            <a:endParaRPr lang="pt-BR" altLang="pt-BR" sz="1800"/>
          </a:p>
        </p:txBody>
      </p:sp>
      <p:sp>
        <p:nvSpPr>
          <p:cNvPr id="29705" name="Rectangle 9">
            <a:extLst>
              <a:ext uri="{FF2B5EF4-FFF2-40B4-BE49-F238E27FC236}">
                <a16:creationId xmlns:a16="http://schemas.microsoft.com/office/drawing/2014/main" id="{00D1E531-8C9A-4E89-8468-F21895DB8303}"/>
              </a:ext>
            </a:extLst>
          </p:cNvPr>
          <p:cNvSpPr>
            <a:spLocks noChangeArrowheads="1"/>
          </p:cNvSpPr>
          <p:nvPr/>
        </p:nvSpPr>
        <p:spPr bwMode="auto">
          <a:xfrm>
            <a:off x="0" y="4797425"/>
            <a:ext cx="41767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2400" b="1">
                <a:effectLst>
                  <a:outerShdw blurRad="38100" dist="38100" dir="2700000" algn="tl">
                    <a:srgbClr val="C0C0C0"/>
                  </a:outerShdw>
                </a:effectLst>
              </a:rPr>
              <a:t>processo de produção</a:t>
            </a:r>
            <a:r>
              <a:rPr lang="pt-BR" altLang="pt-BR" b="1"/>
              <a:t> </a:t>
            </a:r>
          </a:p>
          <a:p>
            <a:pPr algn="ctr"/>
            <a:r>
              <a:rPr lang="pt-BR" altLang="pt-BR"/>
              <a:t>recursos, técnicas, equipamentos, maquinário</a:t>
            </a:r>
          </a:p>
        </p:txBody>
      </p:sp>
      <p:sp>
        <p:nvSpPr>
          <p:cNvPr id="29706" name="AutoShape 10">
            <a:extLst>
              <a:ext uri="{FF2B5EF4-FFF2-40B4-BE49-F238E27FC236}">
                <a16:creationId xmlns:a16="http://schemas.microsoft.com/office/drawing/2014/main" id="{76FA7E76-C8ED-47F6-880A-7F31102F7018}"/>
              </a:ext>
            </a:extLst>
          </p:cNvPr>
          <p:cNvSpPr>
            <a:spLocks noChangeArrowheads="1"/>
          </p:cNvSpPr>
          <p:nvPr/>
        </p:nvSpPr>
        <p:spPr bwMode="auto">
          <a:xfrm>
            <a:off x="3132138" y="2492375"/>
            <a:ext cx="3095625" cy="2232025"/>
          </a:xfrm>
          <a:prstGeom prst="triangle">
            <a:avLst>
              <a:gd name="adj" fmla="val 50000"/>
            </a:avLst>
          </a:prstGeom>
          <a:solidFill>
            <a:schemeClr val="bg1"/>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9708" name="Text Box 12">
            <a:extLst>
              <a:ext uri="{FF2B5EF4-FFF2-40B4-BE49-F238E27FC236}">
                <a16:creationId xmlns:a16="http://schemas.microsoft.com/office/drawing/2014/main" id="{9BE9D9B4-5BF9-4827-9349-BA904CD8B1C7}"/>
              </a:ext>
            </a:extLst>
          </p:cNvPr>
          <p:cNvSpPr txBox="1">
            <a:spLocks noChangeArrowheads="1"/>
          </p:cNvSpPr>
          <p:nvPr/>
        </p:nvSpPr>
        <p:spPr bwMode="auto">
          <a:xfrm>
            <a:off x="1547813" y="1052513"/>
            <a:ext cx="6337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a:solidFill>
                  <a:schemeClr val="tx2"/>
                </a:solidFill>
              </a:rPr>
              <a:t>A abordagem desse risco deve levar em conta três fatores:</a:t>
            </a:r>
          </a:p>
        </p:txBody>
      </p:sp>
      <p:sp>
        <p:nvSpPr>
          <p:cNvPr id="2" name="Espaço Reservado para Número de Slide 1">
            <a:extLst>
              <a:ext uri="{FF2B5EF4-FFF2-40B4-BE49-F238E27FC236}">
                <a16:creationId xmlns:a16="http://schemas.microsoft.com/office/drawing/2014/main" id="{E96F5398-0FAE-4FDE-8481-F1B7B047F2AA}"/>
              </a:ext>
            </a:extLst>
          </p:cNvPr>
          <p:cNvSpPr>
            <a:spLocks noGrp="1"/>
          </p:cNvSpPr>
          <p:nvPr>
            <p:ph type="sldNum" sz="quarter" idx="12"/>
          </p:nvPr>
        </p:nvSpPr>
        <p:spPr/>
        <p:txBody>
          <a:bodyPr/>
          <a:lstStyle/>
          <a:p>
            <a:fld id="{4DD7A1B4-AC7C-4072-9324-C34B449FC25D}" type="slidenum">
              <a:rPr lang="pt-BR" altLang="pt-BR" smtClean="0"/>
              <a:pPr/>
              <a:t>17</a:t>
            </a:fld>
            <a:endParaRPr lang="pt-BR" altLang="pt-B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27C6EFC-A040-4A26-B545-01DAB696538E}"/>
              </a:ext>
            </a:extLst>
          </p:cNvPr>
          <p:cNvSpPr>
            <a:spLocks noGrp="1" noChangeArrowheads="1"/>
          </p:cNvSpPr>
          <p:nvPr>
            <p:ph type="title"/>
          </p:nvPr>
        </p:nvSpPr>
        <p:spPr>
          <a:xfrm>
            <a:off x="457200" y="274638"/>
            <a:ext cx="8229600" cy="777875"/>
          </a:xfrm>
          <a:solidFill>
            <a:srgbClr val="EAEAEA"/>
          </a:solidFill>
          <a:ln cap="flat" algn="ctr">
            <a:solidFill>
              <a:schemeClr val="tx1"/>
            </a:solidFill>
            <a:miter lim="800000"/>
            <a:headEnd/>
            <a:tailEnd/>
          </a:ln>
        </p:spPr>
        <p:txBody>
          <a:bodyPr/>
          <a:lstStyle/>
          <a:p>
            <a:r>
              <a:rPr lang="pt-BR" altLang="pt-BR" sz="4000" b="1"/>
              <a:t>3. Risco Social</a:t>
            </a:r>
          </a:p>
        </p:txBody>
      </p:sp>
      <p:sp>
        <p:nvSpPr>
          <p:cNvPr id="31747" name="Rectangle 3">
            <a:extLst>
              <a:ext uri="{FF2B5EF4-FFF2-40B4-BE49-F238E27FC236}">
                <a16:creationId xmlns:a16="http://schemas.microsoft.com/office/drawing/2014/main" id="{3A1EA96B-D58E-4720-AB58-77BC3A48E44A}"/>
              </a:ext>
            </a:extLst>
          </p:cNvPr>
          <p:cNvSpPr>
            <a:spLocks noGrp="1" noChangeArrowheads="1"/>
          </p:cNvSpPr>
          <p:nvPr>
            <p:ph type="body" idx="1"/>
          </p:nvPr>
        </p:nvSpPr>
        <p:spPr>
          <a:xfrm>
            <a:off x="539750" y="1412875"/>
            <a:ext cx="8135938" cy="863600"/>
          </a:xfrm>
        </p:spPr>
        <p:txBody>
          <a:bodyPr/>
          <a:lstStyle/>
          <a:p>
            <a:pPr algn="ctr">
              <a:lnSpc>
                <a:spcPct val="80000"/>
              </a:lnSpc>
              <a:buFontTx/>
              <a:buNone/>
            </a:pPr>
            <a:r>
              <a:rPr lang="pt-BR" altLang="pt-BR" sz="2000"/>
              <a:t>Essa é a maior parte dos riscos.</a:t>
            </a:r>
            <a:r>
              <a:rPr lang="pt-BR" altLang="pt-BR" sz="2000" b="1"/>
              <a:t>Podem ser riscos causados pela sociedade ou riscos com consequências para as sociedades humanas.</a:t>
            </a:r>
            <a:endParaRPr lang="pt-BR" altLang="pt-BR" sz="1600" b="1"/>
          </a:p>
        </p:txBody>
      </p:sp>
      <p:sp>
        <p:nvSpPr>
          <p:cNvPr id="31748" name="Text Box 4">
            <a:extLst>
              <a:ext uri="{FF2B5EF4-FFF2-40B4-BE49-F238E27FC236}">
                <a16:creationId xmlns:a16="http://schemas.microsoft.com/office/drawing/2014/main" id="{A447DDDB-D801-4F05-B249-92437C39E000}"/>
              </a:ext>
            </a:extLst>
          </p:cNvPr>
          <p:cNvSpPr txBox="1">
            <a:spLocks noChangeArrowheads="1"/>
          </p:cNvSpPr>
          <p:nvPr/>
        </p:nvSpPr>
        <p:spPr bwMode="auto">
          <a:xfrm>
            <a:off x="468313" y="3573463"/>
            <a:ext cx="3240087"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2400"/>
              <a:t>+ </a:t>
            </a:r>
            <a:r>
              <a:rPr lang="pt-BR" altLang="pt-BR" sz="2400" b="1"/>
              <a:t>riscos exógenos</a:t>
            </a:r>
            <a:r>
              <a:rPr lang="pt-BR" altLang="pt-BR" sz="2400"/>
              <a:t>, relacionados aos elementos naturais e as ameaças externas </a:t>
            </a:r>
            <a:r>
              <a:rPr lang="pt-BR" altLang="pt-BR"/>
              <a:t>(por exemplo, terremotos, epidemias, secas e inundações)</a:t>
            </a:r>
          </a:p>
        </p:txBody>
      </p:sp>
      <p:sp>
        <p:nvSpPr>
          <p:cNvPr id="31749" name="Text Box 5">
            <a:extLst>
              <a:ext uri="{FF2B5EF4-FFF2-40B4-BE49-F238E27FC236}">
                <a16:creationId xmlns:a16="http://schemas.microsoft.com/office/drawing/2014/main" id="{7F671F51-FC91-44DE-9A92-E5F50F2481AE}"/>
              </a:ext>
            </a:extLst>
          </p:cNvPr>
          <p:cNvSpPr txBox="1">
            <a:spLocks noChangeArrowheads="1"/>
          </p:cNvSpPr>
          <p:nvPr/>
        </p:nvSpPr>
        <p:spPr bwMode="auto">
          <a:xfrm>
            <a:off x="4356100" y="3573463"/>
            <a:ext cx="4392613" cy="237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2400" b="1"/>
              <a:t>+ riscos endógenos</a:t>
            </a:r>
            <a:r>
              <a:rPr lang="pt-BR" altLang="pt-BR" sz="2400"/>
              <a:t>, </a:t>
            </a:r>
          </a:p>
          <a:p>
            <a:r>
              <a:rPr lang="pt-BR" altLang="pt-BR" sz="2400"/>
              <a:t>relacionados aos produtos das sociedades e às formas de política e administração </a:t>
            </a:r>
            <a:r>
              <a:rPr lang="pt-BR" altLang="pt-BR"/>
              <a:t>(crescimento urbano e industrialização, formação de povoamentos e densidade excessiva de alguns bairros)</a:t>
            </a:r>
          </a:p>
        </p:txBody>
      </p:sp>
      <p:sp>
        <p:nvSpPr>
          <p:cNvPr id="31751" name="Text Box 7">
            <a:extLst>
              <a:ext uri="{FF2B5EF4-FFF2-40B4-BE49-F238E27FC236}">
                <a16:creationId xmlns:a16="http://schemas.microsoft.com/office/drawing/2014/main" id="{F879370D-BE9C-4D9A-9BD0-4636C815B90C}"/>
              </a:ext>
            </a:extLst>
          </p:cNvPr>
          <p:cNvSpPr txBox="1">
            <a:spLocks noChangeArrowheads="1"/>
          </p:cNvSpPr>
          <p:nvPr/>
        </p:nvSpPr>
        <p:spPr bwMode="auto">
          <a:xfrm>
            <a:off x="2195513" y="2781300"/>
            <a:ext cx="51133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pt-BR" altLang="pt-BR" sz="2000" u="sng"/>
              <a:t>Podem ser subdivididos em dois tipos:</a:t>
            </a:r>
          </a:p>
        </p:txBody>
      </p:sp>
      <p:sp>
        <p:nvSpPr>
          <p:cNvPr id="31752" name="Rectangle 8">
            <a:extLst>
              <a:ext uri="{FF2B5EF4-FFF2-40B4-BE49-F238E27FC236}">
                <a16:creationId xmlns:a16="http://schemas.microsoft.com/office/drawing/2014/main" id="{92B3D6E1-BDCE-459F-8FAB-581549B0984D}"/>
              </a:ext>
            </a:extLst>
          </p:cNvPr>
          <p:cNvSpPr>
            <a:spLocks noChangeArrowheads="1"/>
          </p:cNvSpPr>
          <p:nvPr/>
        </p:nvSpPr>
        <p:spPr bwMode="auto">
          <a:xfrm>
            <a:off x="323850" y="2636838"/>
            <a:ext cx="8569325" cy="34559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2" name="Espaço Reservado para Número de Slide 1">
            <a:extLst>
              <a:ext uri="{FF2B5EF4-FFF2-40B4-BE49-F238E27FC236}">
                <a16:creationId xmlns:a16="http://schemas.microsoft.com/office/drawing/2014/main" id="{BF98643F-D845-4A60-AFD7-EEB7CD47186F}"/>
              </a:ext>
            </a:extLst>
          </p:cNvPr>
          <p:cNvSpPr>
            <a:spLocks noGrp="1"/>
          </p:cNvSpPr>
          <p:nvPr>
            <p:ph type="sldNum" sz="quarter" idx="12"/>
          </p:nvPr>
        </p:nvSpPr>
        <p:spPr/>
        <p:txBody>
          <a:bodyPr/>
          <a:lstStyle/>
          <a:p>
            <a:fld id="{4DD7A1B4-AC7C-4072-9324-C34B449FC25D}" type="slidenum">
              <a:rPr lang="pt-BR" altLang="pt-BR" smtClean="0"/>
              <a:pPr/>
              <a:t>18</a:t>
            </a:fld>
            <a:endParaRPr lang="pt-BR" altLang="pt-B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a:extLst>
              <a:ext uri="{FF2B5EF4-FFF2-40B4-BE49-F238E27FC236}">
                <a16:creationId xmlns:a16="http://schemas.microsoft.com/office/drawing/2014/main" id="{1B278CAF-7C74-4D23-92BF-236EB9095981}"/>
              </a:ext>
            </a:extLst>
          </p:cNvPr>
          <p:cNvSpPr>
            <a:spLocks noGrp="1" noChangeArrowheads="1"/>
          </p:cNvSpPr>
          <p:nvPr>
            <p:ph type="body" idx="1"/>
          </p:nvPr>
        </p:nvSpPr>
        <p:spPr>
          <a:xfrm>
            <a:off x="395288" y="692150"/>
            <a:ext cx="8353425" cy="2232025"/>
          </a:xfrm>
          <a:noFill/>
          <a:ln/>
        </p:spPr>
        <p:txBody>
          <a:bodyPr/>
          <a:lstStyle/>
          <a:p>
            <a:pPr algn="ctr">
              <a:lnSpc>
                <a:spcPct val="80000"/>
              </a:lnSpc>
              <a:buFontTx/>
              <a:buNone/>
            </a:pPr>
            <a:r>
              <a:rPr lang="pt-BR" altLang="pt-BR" sz="2400" b="1"/>
              <a:t>O risco é um objeto social</a:t>
            </a:r>
            <a:r>
              <a:rPr lang="pt-BR" altLang="pt-BR" sz="1800"/>
              <a:t>, </a:t>
            </a:r>
          </a:p>
          <a:p>
            <a:pPr algn="ctr">
              <a:lnSpc>
                <a:spcPct val="80000"/>
              </a:lnSpc>
              <a:buFontTx/>
              <a:buNone/>
            </a:pPr>
            <a:r>
              <a:rPr lang="pt-BR" altLang="pt-BR" sz="1800"/>
              <a:t>como afirma Veyret (2007, p. 11):</a:t>
            </a:r>
          </a:p>
          <a:p>
            <a:pPr>
              <a:lnSpc>
                <a:spcPct val="80000"/>
              </a:lnSpc>
            </a:pPr>
            <a:endParaRPr lang="pt-BR" altLang="pt-BR" sz="1800"/>
          </a:p>
          <a:p>
            <a:pPr>
              <a:lnSpc>
                <a:spcPct val="80000"/>
              </a:lnSpc>
              <a:buFontTx/>
              <a:buNone/>
            </a:pPr>
            <a:r>
              <a:rPr lang="pt-BR" altLang="pt-BR" sz="2000"/>
              <a:t>“Não há risco sem uma população ou indivíduo que o perceba e que poderia sofrer seus efeitos. Correm-se riscos, que são assumidos, recusados, estimulados, avaliados, calculados. O risco é a tradução de uma ameaça, de um perigo para aquele que está sujeito a ele e o percebe como tal.”</a:t>
            </a:r>
          </a:p>
        </p:txBody>
      </p:sp>
      <p:sp>
        <p:nvSpPr>
          <p:cNvPr id="68612" name="Text Box 4">
            <a:extLst>
              <a:ext uri="{FF2B5EF4-FFF2-40B4-BE49-F238E27FC236}">
                <a16:creationId xmlns:a16="http://schemas.microsoft.com/office/drawing/2014/main" id="{AF7ED142-F8B9-45C9-A412-1272E767BCD4}"/>
              </a:ext>
            </a:extLst>
          </p:cNvPr>
          <p:cNvSpPr txBox="1">
            <a:spLocks noChangeArrowheads="1"/>
          </p:cNvSpPr>
          <p:nvPr/>
        </p:nvSpPr>
        <p:spPr bwMode="auto">
          <a:xfrm>
            <a:off x="323850" y="3500438"/>
            <a:ext cx="8497888"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a:t>Os riscos sociais carecem sempre de uma </a:t>
            </a:r>
            <a:r>
              <a:rPr lang="pt-BR" altLang="pt-BR" b="1"/>
              <a:t>abordagem inter-multidisciplinar</a:t>
            </a:r>
            <a:r>
              <a:rPr lang="pt-BR" altLang="pt-BR"/>
              <a:t> pois implicam uma pluralidade de atores e resultam da combinação de um grande número de variáveis, particularmente difíceis de serem consideradas ao mesmo tempo. </a:t>
            </a:r>
          </a:p>
          <a:p>
            <a:endParaRPr lang="pt-BR" altLang="pt-BR"/>
          </a:p>
          <a:p>
            <a:r>
              <a:rPr lang="pt-BR" altLang="pt-BR"/>
              <a:t>Para entender esses riscos e contribuir para a formação de políticas de prevenção, é necessária a integração de diversos campos do saber. Desde as geociências, a história, as ciências políticas, o direito, a psicossociologia, a ciências exatas, etc.</a:t>
            </a:r>
          </a:p>
        </p:txBody>
      </p:sp>
      <p:sp>
        <p:nvSpPr>
          <p:cNvPr id="2" name="Espaço Reservado para Número de Slide 1">
            <a:extLst>
              <a:ext uri="{FF2B5EF4-FFF2-40B4-BE49-F238E27FC236}">
                <a16:creationId xmlns:a16="http://schemas.microsoft.com/office/drawing/2014/main" id="{8FF04123-8AD4-4FFE-8175-CF542D9397D4}"/>
              </a:ext>
            </a:extLst>
          </p:cNvPr>
          <p:cNvSpPr>
            <a:spLocks noGrp="1"/>
          </p:cNvSpPr>
          <p:nvPr>
            <p:ph type="sldNum" sz="quarter" idx="12"/>
          </p:nvPr>
        </p:nvSpPr>
        <p:spPr/>
        <p:txBody>
          <a:bodyPr/>
          <a:lstStyle/>
          <a:p>
            <a:fld id="{4DD7A1B4-AC7C-4072-9324-C34B449FC25D}" type="slidenum">
              <a:rPr lang="pt-BR" altLang="pt-BR" smtClean="0"/>
              <a:pPr/>
              <a:t>19</a:t>
            </a:fld>
            <a:endParaRPr lang="pt-BR" alt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7E3855A-BC00-440B-A36A-B9BE89916B91}"/>
              </a:ext>
            </a:extLst>
          </p:cNvPr>
          <p:cNvSpPr>
            <a:spLocks noGrp="1" noChangeArrowheads="1"/>
          </p:cNvSpPr>
          <p:nvPr>
            <p:ph type="title"/>
          </p:nvPr>
        </p:nvSpPr>
        <p:spPr>
          <a:xfrm>
            <a:off x="468313" y="188913"/>
            <a:ext cx="8229600" cy="719137"/>
          </a:xfrm>
          <a:solidFill>
            <a:srgbClr val="EAEAEA"/>
          </a:solidFill>
          <a:ln cap="flat" algn="ctr">
            <a:solidFill>
              <a:schemeClr val="tx1"/>
            </a:solidFill>
            <a:miter lim="800000"/>
            <a:headEnd/>
            <a:tailEnd/>
          </a:ln>
        </p:spPr>
        <p:txBody>
          <a:bodyPr/>
          <a:lstStyle/>
          <a:p>
            <a:r>
              <a:rPr lang="pt-BR" altLang="pt-BR" sz="4000" b="1"/>
              <a:t>Risco: o conceito</a:t>
            </a:r>
          </a:p>
        </p:txBody>
      </p:sp>
      <p:sp>
        <p:nvSpPr>
          <p:cNvPr id="9221" name="Text Box 5">
            <a:extLst>
              <a:ext uri="{FF2B5EF4-FFF2-40B4-BE49-F238E27FC236}">
                <a16:creationId xmlns:a16="http://schemas.microsoft.com/office/drawing/2014/main" id="{DF0D64C0-4451-4CE7-8BAB-F5FC9ABAC858}"/>
              </a:ext>
            </a:extLst>
          </p:cNvPr>
          <p:cNvSpPr txBox="1">
            <a:spLocks noChangeArrowheads="1"/>
          </p:cNvSpPr>
          <p:nvPr/>
        </p:nvSpPr>
        <p:spPr bwMode="auto">
          <a:xfrm>
            <a:off x="684213" y="4365625"/>
            <a:ext cx="7848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400"/>
              <a:t>A palavra Risco está ligada aos termos latinos </a:t>
            </a:r>
            <a:r>
              <a:rPr lang="pt-BR" altLang="pt-BR" sz="2400" i="1"/>
              <a:t>risicu</a:t>
            </a:r>
            <a:r>
              <a:rPr lang="pt-BR" altLang="pt-BR" sz="2400"/>
              <a:t> e </a:t>
            </a:r>
            <a:r>
              <a:rPr lang="pt-BR" altLang="pt-BR" sz="2400" i="1"/>
              <a:t>riscu</a:t>
            </a:r>
            <a:r>
              <a:rPr lang="pt-BR" altLang="pt-BR" sz="2400"/>
              <a:t>, ligados por sua vez a </a:t>
            </a:r>
            <a:r>
              <a:rPr lang="pt-BR" altLang="pt-BR" sz="2400" i="1"/>
              <a:t>resecare</a:t>
            </a:r>
            <a:r>
              <a:rPr lang="pt-BR" altLang="pt-BR" sz="2400"/>
              <a:t>, que significa ‘corte’. Como uma ruptura na continuidade, como um risco que se faz numa tela em branco. (Monteiro, 1991, p.10) </a:t>
            </a:r>
          </a:p>
        </p:txBody>
      </p:sp>
      <p:sp>
        <p:nvSpPr>
          <p:cNvPr id="9223" name="Text Box 7">
            <a:extLst>
              <a:ext uri="{FF2B5EF4-FFF2-40B4-BE49-F238E27FC236}">
                <a16:creationId xmlns:a16="http://schemas.microsoft.com/office/drawing/2014/main" id="{EF8BC1E6-E511-4EE8-A522-C0DD59DBA650}"/>
              </a:ext>
            </a:extLst>
          </p:cNvPr>
          <p:cNvSpPr txBox="1">
            <a:spLocks noChangeArrowheads="1"/>
          </p:cNvSpPr>
          <p:nvPr/>
        </p:nvSpPr>
        <p:spPr bwMode="auto">
          <a:xfrm>
            <a:off x="539750" y="1412875"/>
            <a:ext cx="82073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2400"/>
              <a:t>Não existe um conceito unificador para trabalhar com os problemas e alterações ambientais. </a:t>
            </a:r>
            <a:r>
              <a:rPr lang="pt-BR" altLang="pt-BR" sz="2400" dirty="0"/>
              <a:t>Na temática ambiental são usados termos como riscos, acidentes, perigos, </a:t>
            </a:r>
            <a:r>
              <a:rPr lang="pt-BR" altLang="pt-BR" sz="2400" dirty="0" err="1"/>
              <a:t>aleas</a:t>
            </a:r>
            <a:r>
              <a:rPr lang="pt-BR" altLang="pt-BR" sz="2400" dirty="0"/>
              <a:t> (do inglês, </a:t>
            </a:r>
            <a:r>
              <a:rPr lang="pt-BR" altLang="pt-BR" sz="2400" i="1" dirty="0" err="1"/>
              <a:t>hazard</a:t>
            </a:r>
            <a:r>
              <a:rPr lang="pt-BR" altLang="pt-BR" sz="2400" dirty="0"/>
              <a:t>), desastres, etc. Sendo que muitas vezes são utilizados nomes diferentes para tratar ou designar as mesmas coisas.</a:t>
            </a:r>
          </a:p>
        </p:txBody>
      </p:sp>
      <p:sp>
        <p:nvSpPr>
          <p:cNvPr id="2" name="Espaço Reservado para Número de Slide 1">
            <a:extLst>
              <a:ext uri="{FF2B5EF4-FFF2-40B4-BE49-F238E27FC236}">
                <a16:creationId xmlns:a16="http://schemas.microsoft.com/office/drawing/2014/main" id="{AB37B31C-155A-45FA-BF6C-926D4F98594F}"/>
              </a:ext>
            </a:extLst>
          </p:cNvPr>
          <p:cNvSpPr>
            <a:spLocks noGrp="1"/>
          </p:cNvSpPr>
          <p:nvPr>
            <p:ph type="sldNum" sz="quarter" idx="12"/>
          </p:nvPr>
        </p:nvSpPr>
        <p:spPr/>
        <p:txBody>
          <a:bodyPr/>
          <a:lstStyle/>
          <a:p>
            <a:fld id="{4DD7A1B4-AC7C-4072-9324-C34B449FC25D}" type="slidenum">
              <a:rPr lang="pt-BR" altLang="pt-BR" smtClean="0"/>
              <a:pPr/>
              <a:t>2</a:t>
            </a:fld>
            <a:endParaRPr lang="pt-BR" altLang="pt-B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939B84D-C93F-4286-BFDA-BF3C0C89CA11}"/>
              </a:ext>
            </a:extLst>
          </p:cNvPr>
          <p:cNvSpPr>
            <a:spLocks noGrp="1" noChangeArrowheads="1"/>
          </p:cNvSpPr>
          <p:nvPr>
            <p:ph type="title"/>
          </p:nvPr>
        </p:nvSpPr>
        <p:spPr>
          <a:xfrm>
            <a:off x="457200" y="274638"/>
            <a:ext cx="8229600" cy="922337"/>
          </a:xfrm>
          <a:solidFill>
            <a:srgbClr val="EAEAEA"/>
          </a:solidFill>
          <a:ln cap="flat" algn="ctr">
            <a:solidFill>
              <a:schemeClr val="tx1"/>
            </a:solidFill>
            <a:miter lim="800000"/>
            <a:headEnd/>
            <a:tailEnd/>
          </a:ln>
        </p:spPr>
        <p:txBody>
          <a:bodyPr/>
          <a:lstStyle/>
          <a:p>
            <a:r>
              <a:rPr lang="pt-BR" altLang="pt-BR" sz="4000" b="1"/>
              <a:t>4. Risco Ambiental</a:t>
            </a:r>
          </a:p>
        </p:txBody>
      </p:sp>
      <p:sp>
        <p:nvSpPr>
          <p:cNvPr id="33795" name="Rectangle 3">
            <a:extLst>
              <a:ext uri="{FF2B5EF4-FFF2-40B4-BE49-F238E27FC236}">
                <a16:creationId xmlns:a16="http://schemas.microsoft.com/office/drawing/2014/main" id="{74CEB14B-612A-4C14-8E65-F249DC3C2834}"/>
              </a:ext>
            </a:extLst>
          </p:cNvPr>
          <p:cNvSpPr>
            <a:spLocks noGrp="1" noChangeArrowheads="1"/>
          </p:cNvSpPr>
          <p:nvPr>
            <p:ph type="body" idx="1"/>
          </p:nvPr>
        </p:nvSpPr>
        <p:spPr>
          <a:xfrm>
            <a:off x="395288" y="1600200"/>
            <a:ext cx="8424862" cy="4708525"/>
          </a:xfrm>
        </p:spPr>
        <p:txBody>
          <a:bodyPr/>
          <a:lstStyle/>
          <a:p>
            <a:pPr>
              <a:lnSpc>
                <a:spcPct val="80000"/>
              </a:lnSpc>
              <a:buFontTx/>
              <a:buNone/>
            </a:pPr>
            <a:r>
              <a:rPr lang="pt-BR" altLang="pt-BR" sz="2000"/>
              <a:t>A noção de risco ambiental engloba as outras noções que foram abordadas antes e trata das situações de risco que estão ligadas ao que ocorre à nossa volta, seja o ambiente natural (risco natural), seja o ambiente construído pelo homem (riscos social e tecnológico).</a:t>
            </a:r>
          </a:p>
          <a:p>
            <a:pPr>
              <a:lnSpc>
                <a:spcPct val="80000"/>
              </a:lnSpc>
              <a:buFontTx/>
              <a:buNone/>
            </a:pPr>
            <a:endParaRPr lang="pt-BR" altLang="pt-BR" sz="2000"/>
          </a:p>
          <a:p>
            <a:pPr>
              <a:lnSpc>
                <a:spcPct val="80000"/>
              </a:lnSpc>
              <a:buFontTx/>
              <a:buNone/>
            </a:pPr>
            <a:r>
              <a:rPr lang="pt-BR" altLang="pt-BR" sz="2000" b="1"/>
              <a:t>RISCOS AMBIENTAIS</a:t>
            </a:r>
          </a:p>
          <a:p>
            <a:pPr>
              <a:lnSpc>
                <a:spcPct val="80000"/>
              </a:lnSpc>
              <a:buFontTx/>
              <a:buNone/>
            </a:pPr>
            <a:r>
              <a:rPr lang="pt-BR" altLang="pt-BR" sz="2000"/>
              <a:t>“Resultam da associação entre os riscos naturais e os riscos decorrentes de processos naturais agravados pela atividade humana e pela ocupação do território.”</a:t>
            </a:r>
          </a:p>
          <a:p>
            <a:pPr>
              <a:lnSpc>
                <a:spcPct val="80000"/>
              </a:lnSpc>
              <a:buFontTx/>
              <a:buNone/>
            </a:pPr>
            <a:endParaRPr lang="pt-BR" altLang="pt-BR" sz="2000"/>
          </a:p>
          <a:p>
            <a:pPr>
              <a:lnSpc>
                <a:spcPct val="80000"/>
              </a:lnSpc>
              <a:buFontTx/>
              <a:buNone/>
            </a:pPr>
            <a:r>
              <a:rPr lang="pt-BR" altLang="pt-BR" sz="2000"/>
              <a:t>A utilização do termo Ambiental deriva do francês </a:t>
            </a:r>
            <a:r>
              <a:rPr lang="fr-RE" altLang="pt-BR" sz="2000" i="1"/>
              <a:t>Environnement</a:t>
            </a:r>
            <a:r>
              <a:rPr lang="fr-RE" altLang="pt-BR" sz="2000"/>
              <a:t> </a:t>
            </a:r>
            <a:r>
              <a:rPr lang="pt-BR" altLang="pt-BR" sz="2000"/>
              <a:t>e do inglês </a:t>
            </a:r>
            <a:r>
              <a:rPr lang="en-US" altLang="pt-BR" sz="2000" i="1"/>
              <a:t>Environment</a:t>
            </a:r>
            <a:r>
              <a:rPr lang="en-US" altLang="pt-BR" sz="2000"/>
              <a:t>, </a:t>
            </a:r>
            <a:r>
              <a:rPr lang="pt-BR" altLang="pt-BR" sz="2000"/>
              <a:t>e resulta da escolha consciente da não utilização do termo Meio Ambiente.</a:t>
            </a:r>
          </a:p>
          <a:p>
            <a:pPr>
              <a:lnSpc>
                <a:spcPct val="80000"/>
              </a:lnSpc>
              <a:buFontTx/>
              <a:buNone/>
            </a:pPr>
            <a:endParaRPr lang="pt-BR" altLang="pt-BR" sz="2000"/>
          </a:p>
          <a:p>
            <a:pPr>
              <a:lnSpc>
                <a:spcPct val="80000"/>
              </a:lnSpc>
              <a:buFontTx/>
              <a:buNone/>
            </a:pPr>
            <a:r>
              <a:rPr lang="pt-BR" altLang="pt-BR" sz="2000"/>
              <a:t>Ambiente é tudo aquilo que está à nossa volta, no nosso entorno, tudo aquilo que nos envolve – assim o homem é uma parte importante do ambiente. </a:t>
            </a:r>
          </a:p>
        </p:txBody>
      </p:sp>
      <p:sp>
        <p:nvSpPr>
          <p:cNvPr id="2" name="Espaço Reservado para Número de Slide 1">
            <a:extLst>
              <a:ext uri="{FF2B5EF4-FFF2-40B4-BE49-F238E27FC236}">
                <a16:creationId xmlns:a16="http://schemas.microsoft.com/office/drawing/2014/main" id="{8B793EEC-107E-450C-94B9-E85818956DCF}"/>
              </a:ext>
            </a:extLst>
          </p:cNvPr>
          <p:cNvSpPr>
            <a:spLocks noGrp="1"/>
          </p:cNvSpPr>
          <p:nvPr>
            <p:ph type="sldNum" sz="quarter" idx="12"/>
          </p:nvPr>
        </p:nvSpPr>
        <p:spPr/>
        <p:txBody>
          <a:bodyPr/>
          <a:lstStyle/>
          <a:p>
            <a:fld id="{4DD7A1B4-AC7C-4072-9324-C34B449FC25D}" type="slidenum">
              <a:rPr lang="pt-BR" altLang="pt-BR" smtClean="0"/>
              <a:pPr/>
              <a:t>20</a:t>
            </a:fld>
            <a:endParaRPr lang="pt-BR" altLang="pt-B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741DD3E-2798-46B0-980A-9E96F806BC32}"/>
              </a:ext>
            </a:extLst>
          </p:cNvPr>
          <p:cNvSpPr>
            <a:spLocks noGrp="1" noChangeArrowheads="1"/>
          </p:cNvSpPr>
          <p:nvPr>
            <p:ph type="title"/>
          </p:nvPr>
        </p:nvSpPr>
        <p:spPr>
          <a:xfrm>
            <a:off x="457200" y="274638"/>
            <a:ext cx="8229600" cy="706437"/>
          </a:xfrm>
          <a:solidFill>
            <a:srgbClr val="EAEAEA"/>
          </a:solidFill>
          <a:ln cap="flat" algn="ctr">
            <a:solidFill>
              <a:schemeClr val="tx1"/>
            </a:solidFill>
            <a:miter lim="800000"/>
            <a:headEnd/>
            <a:tailEnd/>
          </a:ln>
        </p:spPr>
        <p:txBody>
          <a:bodyPr/>
          <a:lstStyle/>
          <a:p>
            <a:r>
              <a:rPr lang="pt-BR" altLang="pt-BR" sz="4000" b="1"/>
              <a:t>Bacia e Sistema de Riscos</a:t>
            </a:r>
          </a:p>
        </p:txBody>
      </p:sp>
      <p:sp>
        <p:nvSpPr>
          <p:cNvPr id="37891" name="Rectangle 3">
            <a:extLst>
              <a:ext uri="{FF2B5EF4-FFF2-40B4-BE49-F238E27FC236}">
                <a16:creationId xmlns:a16="http://schemas.microsoft.com/office/drawing/2014/main" id="{3B7604E0-1E4E-4F68-90F0-F0BBECDF28CA}"/>
              </a:ext>
            </a:extLst>
          </p:cNvPr>
          <p:cNvSpPr>
            <a:spLocks noGrp="1" noChangeArrowheads="1"/>
          </p:cNvSpPr>
          <p:nvPr>
            <p:ph type="body" idx="1"/>
          </p:nvPr>
        </p:nvSpPr>
        <p:spPr>
          <a:xfrm>
            <a:off x="395288" y="1557338"/>
            <a:ext cx="8207375" cy="1873250"/>
          </a:xfrm>
        </p:spPr>
        <p:txBody>
          <a:bodyPr/>
          <a:lstStyle/>
          <a:p>
            <a:pPr>
              <a:lnSpc>
                <a:spcPct val="80000"/>
              </a:lnSpc>
              <a:buFontTx/>
              <a:buNone/>
            </a:pPr>
            <a:r>
              <a:rPr lang="pt-BR" altLang="pt-BR" sz="2800" b="1"/>
              <a:t>Bacia de Riscos</a:t>
            </a:r>
            <a:r>
              <a:rPr lang="pt-BR" altLang="pt-BR" sz="2400"/>
              <a:t> é o nome dado para um espaço territorial, local ou região onde existe a convergência de diversos tipos diferentes de riscos. Eles podem estar interligados e podem ocorrer ao mesmo tempo, originando crises complexas ou podem ficar só em estado latente (REBELO, 2003, p. 262). </a:t>
            </a:r>
          </a:p>
        </p:txBody>
      </p:sp>
      <p:sp>
        <p:nvSpPr>
          <p:cNvPr id="37892" name="Rectangle 4">
            <a:extLst>
              <a:ext uri="{FF2B5EF4-FFF2-40B4-BE49-F238E27FC236}">
                <a16:creationId xmlns:a16="http://schemas.microsoft.com/office/drawing/2014/main" id="{94D0B37D-978B-440C-9810-D83FF80759E3}"/>
              </a:ext>
            </a:extLst>
          </p:cNvPr>
          <p:cNvSpPr>
            <a:spLocks noChangeArrowheads="1"/>
          </p:cNvSpPr>
          <p:nvPr/>
        </p:nvSpPr>
        <p:spPr bwMode="auto">
          <a:xfrm>
            <a:off x="323850" y="4076700"/>
            <a:ext cx="8569325"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Humnst777 BT" pitchFamily="34" charset="0"/>
              </a:defRPr>
            </a:lvl1pPr>
            <a:lvl2pPr marL="742950" indent="-285750">
              <a:spcBef>
                <a:spcPct val="20000"/>
              </a:spcBef>
              <a:buChar char="–"/>
              <a:defRPr sz="2800">
                <a:solidFill>
                  <a:schemeClr val="tx1"/>
                </a:solidFill>
                <a:latin typeface="Humnst777 BT" pitchFamily="34" charset="0"/>
              </a:defRPr>
            </a:lvl2pPr>
            <a:lvl3pPr marL="1143000" indent="-228600">
              <a:spcBef>
                <a:spcPct val="20000"/>
              </a:spcBef>
              <a:buChar char="•"/>
              <a:defRPr sz="2400">
                <a:solidFill>
                  <a:schemeClr val="tx1"/>
                </a:solidFill>
                <a:latin typeface="Humnst777 BT" pitchFamily="34" charset="0"/>
              </a:defRPr>
            </a:lvl3pPr>
            <a:lvl4pPr marL="1600200" indent="-228600">
              <a:spcBef>
                <a:spcPct val="20000"/>
              </a:spcBef>
              <a:buChar char="–"/>
              <a:defRPr sz="2000">
                <a:solidFill>
                  <a:schemeClr val="tx1"/>
                </a:solidFill>
                <a:latin typeface="Humnst777 BT" pitchFamily="34" charset="0"/>
              </a:defRPr>
            </a:lvl4pPr>
            <a:lvl5pPr marL="2057400" indent="-228600">
              <a:spcBef>
                <a:spcPct val="20000"/>
              </a:spcBef>
              <a:buChar char="»"/>
              <a:defRPr sz="2000">
                <a:solidFill>
                  <a:schemeClr val="tx1"/>
                </a:solidFill>
                <a:latin typeface="Humnst777 BT" pitchFamily="34" charset="0"/>
              </a:defRPr>
            </a:lvl5pPr>
            <a:lvl6pPr marL="2514600" indent="-228600" fontAlgn="base">
              <a:spcBef>
                <a:spcPct val="20000"/>
              </a:spcBef>
              <a:spcAft>
                <a:spcPct val="0"/>
              </a:spcAft>
              <a:buChar char="»"/>
              <a:defRPr sz="2000">
                <a:solidFill>
                  <a:schemeClr val="tx1"/>
                </a:solidFill>
                <a:latin typeface="Humnst777 BT" pitchFamily="34" charset="0"/>
              </a:defRPr>
            </a:lvl6pPr>
            <a:lvl7pPr marL="2971800" indent="-228600" fontAlgn="base">
              <a:spcBef>
                <a:spcPct val="20000"/>
              </a:spcBef>
              <a:spcAft>
                <a:spcPct val="0"/>
              </a:spcAft>
              <a:buChar char="»"/>
              <a:defRPr sz="2000">
                <a:solidFill>
                  <a:schemeClr val="tx1"/>
                </a:solidFill>
                <a:latin typeface="Humnst777 BT" pitchFamily="34" charset="0"/>
              </a:defRPr>
            </a:lvl7pPr>
            <a:lvl8pPr marL="3429000" indent="-228600" fontAlgn="base">
              <a:spcBef>
                <a:spcPct val="20000"/>
              </a:spcBef>
              <a:spcAft>
                <a:spcPct val="0"/>
              </a:spcAft>
              <a:buChar char="»"/>
              <a:defRPr sz="2000">
                <a:solidFill>
                  <a:schemeClr val="tx1"/>
                </a:solidFill>
                <a:latin typeface="Humnst777 BT" pitchFamily="34" charset="0"/>
              </a:defRPr>
            </a:lvl8pPr>
            <a:lvl9pPr marL="3886200" indent="-228600" fontAlgn="base">
              <a:spcBef>
                <a:spcPct val="20000"/>
              </a:spcBef>
              <a:spcAft>
                <a:spcPct val="0"/>
              </a:spcAft>
              <a:buChar char="»"/>
              <a:defRPr sz="2000">
                <a:solidFill>
                  <a:schemeClr val="tx1"/>
                </a:solidFill>
                <a:latin typeface="Humnst777 BT" pitchFamily="34" charset="0"/>
              </a:defRPr>
            </a:lvl9pPr>
          </a:lstStyle>
          <a:p>
            <a:pPr>
              <a:lnSpc>
                <a:spcPct val="80000"/>
              </a:lnSpc>
              <a:buFontTx/>
              <a:buNone/>
            </a:pPr>
            <a:r>
              <a:rPr lang="pt-BR" altLang="pt-BR" sz="2800" b="1"/>
              <a:t>Sistema de Riscos</a:t>
            </a:r>
            <a:r>
              <a:rPr lang="pt-BR" altLang="pt-BR" sz="2400"/>
              <a:t> é quando um risco está interligado a outros, no espaço e/ou no tempo. Ele pode ser utilizado para explicar as ligações entre causa e efeito, tanto em macroescala, como no caso da bacia hidrográfica ou de região metropolitana, como em microescala, quando tratamos de uma planta industrial, instituição acadêmica ou estabelecimento comercial. (SEVÁ Fº., 1988, p. 111).</a:t>
            </a:r>
          </a:p>
        </p:txBody>
      </p:sp>
      <p:sp>
        <p:nvSpPr>
          <p:cNvPr id="2" name="Espaço Reservado para Número de Slide 1">
            <a:extLst>
              <a:ext uri="{FF2B5EF4-FFF2-40B4-BE49-F238E27FC236}">
                <a16:creationId xmlns:a16="http://schemas.microsoft.com/office/drawing/2014/main" id="{C0AFD9A7-7F05-4340-B743-209832E099E6}"/>
              </a:ext>
            </a:extLst>
          </p:cNvPr>
          <p:cNvSpPr>
            <a:spLocks noGrp="1"/>
          </p:cNvSpPr>
          <p:nvPr>
            <p:ph type="sldNum" sz="quarter" idx="12"/>
          </p:nvPr>
        </p:nvSpPr>
        <p:spPr/>
        <p:txBody>
          <a:bodyPr/>
          <a:lstStyle/>
          <a:p>
            <a:fld id="{4DD7A1B4-AC7C-4072-9324-C34B449FC25D}" type="slidenum">
              <a:rPr lang="pt-BR" altLang="pt-BR" smtClean="0"/>
              <a:pPr/>
              <a:t>21</a:t>
            </a:fld>
            <a:endParaRPr lang="pt-BR" altLang="pt-B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18E5CE2E-82A9-4169-96E6-802ED7A13572}"/>
              </a:ext>
            </a:extLst>
          </p:cNvPr>
          <p:cNvSpPr>
            <a:spLocks noGrp="1" noChangeArrowheads="1"/>
          </p:cNvSpPr>
          <p:nvPr>
            <p:ph type="title"/>
          </p:nvPr>
        </p:nvSpPr>
        <p:spPr/>
        <p:txBody>
          <a:bodyPr/>
          <a:lstStyle/>
          <a:p>
            <a:endParaRPr lang="pt-BR" altLang="pt-BR"/>
          </a:p>
        </p:txBody>
      </p:sp>
      <p:pic>
        <p:nvPicPr>
          <p:cNvPr id="74756" name="Picture 4">
            <a:extLst>
              <a:ext uri="{FF2B5EF4-FFF2-40B4-BE49-F238E27FC236}">
                <a16:creationId xmlns:a16="http://schemas.microsoft.com/office/drawing/2014/main" id="{FE5B6CE4-426C-48B1-BC79-CFD322DFA0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549275"/>
            <a:ext cx="7632700" cy="576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57" name="Text Box 5">
            <a:extLst>
              <a:ext uri="{FF2B5EF4-FFF2-40B4-BE49-F238E27FC236}">
                <a16:creationId xmlns:a16="http://schemas.microsoft.com/office/drawing/2014/main" id="{8352AD6B-4848-4982-AAF6-D470C527E70D}"/>
              </a:ext>
            </a:extLst>
          </p:cNvPr>
          <p:cNvSpPr txBox="1">
            <a:spLocks noChangeArrowheads="1"/>
          </p:cNvSpPr>
          <p:nvPr/>
        </p:nvSpPr>
        <p:spPr bwMode="auto">
          <a:xfrm>
            <a:off x="900113" y="6381750"/>
            <a:ext cx="7632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1400">
                <a:hlinkClick r:id="rId4"/>
              </a:rPr>
              <a:t>http://www.adufu.org.br/SEMANAIS/Semanal-190-20-12-04/charge-risco-brasil.jpg</a:t>
            </a:r>
            <a:endParaRPr lang="pt-BR" altLang="pt-BR" sz="1400"/>
          </a:p>
        </p:txBody>
      </p:sp>
      <p:sp>
        <p:nvSpPr>
          <p:cNvPr id="2" name="Espaço Reservado para Número de Slide 1">
            <a:extLst>
              <a:ext uri="{FF2B5EF4-FFF2-40B4-BE49-F238E27FC236}">
                <a16:creationId xmlns:a16="http://schemas.microsoft.com/office/drawing/2014/main" id="{988E8301-DC46-465B-99B2-7B290F892418}"/>
              </a:ext>
            </a:extLst>
          </p:cNvPr>
          <p:cNvSpPr>
            <a:spLocks noGrp="1"/>
          </p:cNvSpPr>
          <p:nvPr>
            <p:ph type="sldNum" sz="quarter" idx="12"/>
          </p:nvPr>
        </p:nvSpPr>
        <p:spPr/>
        <p:txBody>
          <a:bodyPr/>
          <a:lstStyle/>
          <a:p>
            <a:fld id="{4DD7A1B4-AC7C-4072-9324-C34B449FC25D}" type="slidenum">
              <a:rPr lang="pt-BR" altLang="pt-BR" smtClean="0"/>
              <a:pPr/>
              <a:t>22</a:t>
            </a:fld>
            <a:endParaRPr lang="pt-BR" alt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22" name="Text Box 18">
            <a:extLst>
              <a:ext uri="{FF2B5EF4-FFF2-40B4-BE49-F238E27FC236}">
                <a16:creationId xmlns:a16="http://schemas.microsoft.com/office/drawing/2014/main" id="{8D0789FA-1E83-4D7D-A311-F626707CC259}"/>
              </a:ext>
            </a:extLst>
          </p:cNvPr>
          <p:cNvSpPr txBox="1">
            <a:spLocks noChangeArrowheads="1"/>
          </p:cNvSpPr>
          <p:nvPr/>
        </p:nvSpPr>
        <p:spPr bwMode="auto">
          <a:xfrm>
            <a:off x="755650" y="476250"/>
            <a:ext cx="8137525" cy="257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20000"/>
              </a:spcBef>
            </a:pPr>
            <a:r>
              <a:rPr lang="pt-BR" altLang="pt-BR" sz="2400" b="1"/>
              <a:t>O risco é uma função que conjuga diversos fatores:</a:t>
            </a:r>
            <a:r>
              <a:rPr lang="pt-BR" altLang="pt-BR" sz="2400"/>
              <a:t> </a:t>
            </a:r>
          </a:p>
          <a:p>
            <a:pPr>
              <a:lnSpc>
                <a:spcPct val="80000"/>
              </a:lnSpc>
              <a:spcBef>
                <a:spcPct val="20000"/>
              </a:spcBef>
            </a:pPr>
            <a:endParaRPr lang="pt-BR" altLang="pt-BR" sz="2400"/>
          </a:p>
          <a:p>
            <a:pPr>
              <a:lnSpc>
                <a:spcPct val="80000"/>
              </a:lnSpc>
              <a:spcBef>
                <a:spcPct val="20000"/>
              </a:spcBef>
            </a:pPr>
            <a:r>
              <a:rPr lang="pt-BR" altLang="pt-BR" sz="2400"/>
              <a:t>+ natureza ou tipo de perigo, </a:t>
            </a:r>
          </a:p>
          <a:p>
            <a:pPr>
              <a:lnSpc>
                <a:spcPct val="80000"/>
              </a:lnSpc>
              <a:spcBef>
                <a:spcPct val="20000"/>
              </a:spcBef>
            </a:pPr>
            <a:r>
              <a:rPr lang="pt-BR" altLang="pt-BR" sz="2400"/>
              <a:t>+ acessibilidade ou via de contacto </a:t>
            </a:r>
            <a:r>
              <a:rPr lang="pt-BR" altLang="pt-BR" sz="2000"/>
              <a:t>(potencial de exposição), </a:t>
            </a:r>
          </a:p>
          <a:p>
            <a:pPr>
              <a:lnSpc>
                <a:spcPct val="80000"/>
              </a:lnSpc>
              <a:spcBef>
                <a:spcPct val="20000"/>
              </a:spcBef>
            </a:pPr>
            <a:r>
              <a:rPr lang="pt-BR" altLang="pt-BR" sz="2400"/>
              <a:t>+ características da população exposta </a:t>
            </a:r>
            <a:r>
              <a:rPr lang="pt-BR" altLang="pt-BR" sz="2000"/>
              <a:t>(receptores)</a:t>
            </a:r>
          </a:p>
          <a:p>
            <a:pPr>
              <a:lnSpc>
                <a:spcPct val="80000"/>
              </a:lnSpc>
              <a:spcBef>
                <a:spcPct val="20000"/>
              </a:spcBef>
            </a:pPr>
            <a:r>
              <a:rPr lang="pt-BR" altLang="pt-BR" sz="2400"/>
              <a:t>+ probabilidade de ocorrência </a:t>
            </a:r>
          </a:p>
          <a:p>
            <a:pPr>
              <a:lnSpc>
                <a:spcPct val="80000"/>
              </a:lnSpc>
              <a:spcBef>
                <a:spcPct val="20000"/>
              </a:spcBef>
            </a:pPr>
            <a:r>
              <a:rPr lang="pt-BR" altLang="pt-BR" sz="2400"/>
              <a:t>+ magnitude das conseqüências.</a:t>
            </a:r>
          </a:p>
        </p:txBody>
      </p:sp>
      <p:sp>
        <p:nvSpPr>
          <p:cNvPr id="72723" name="Rectangle 19">
            <a:extLst>
              <a:ext uri="{FF2B5EF4-FFF2-40B4-BE49-F238E27FC236}">
                <a16:creationId xmlns:a16="http://schemas.microsoft.com/office/drawing/2014/main" id="{87F4B939-730D-4A2F-BBA2-6F2D98CB7BE6}"/>
              </a:ext>
            </a:extLst>
          </p:cNvPr>
          <p:cNvSpPr>
            <a:spLocks noGrp="1" noChangeArrowheads="1"/>
          </p:cNvSpPr>
          <p:nvPr>
            <p:ph type="body" idx="1"/>
          </p:nvPr>
        </p:nvSpPr>
        <p:spPr>
          <a:xfrm>
            <a:off x="611188" y="4221163"/>
            <a:ext cx="8064500" cy="1511300"/>
          </a:xfrm>
          <a:noFill/>
          <a:ln/>
        </p:spPr>
        <p:txBody>
          <a:bodyPr/>
          <a:lstStyle/>
          <a:p>
            <a:pPr marL="0" indent="0">
              <a:spcBef>
                <a:spcPct val="0"/>
              </a:spcBef>
              <a:buFontTx/>
              <a:buNone/>
            </a:pPr>
            <a:r>
              <a:rPr lang="pt-BR" altLang="pt-BR" sz="2400"/>
              <a:t>Risco está presente em situações ou áreas em que existe a probabilidade, susceptibilidade, vulnerabilidade, acaso ou azar de ocorrer algum tipo de crise, ameaça, perigo, problema ou desastre.</a:t>
            </a:r>
          </a:p>
        </p:txBody>
      </p:sp>
      <p:sp>
        <p:nvSpPr>
          <p:cNvPr id="2" name="Espaço Reservado para Número de Slide 1">
            <a:extLst>
              <a:ext uri="{FF2B5EF4-FFF2-40B4-BE49-F238E27FC236}">
                <a16:creationId xmlns:a16="http://schemas.microsoft.com/office/drawing/2014/main" id="{A056A8B5-750B-4CBE-B4E1-35DE5B5AB680}"/>
              </a:ext>
            </a:extLst>
          </p:cNvPr>
          <p:cNvSpPr>
            <a:spLocks noGrp="1"/>
          </p:cNvSpPr>
          <p:nvPr>
            <p:ph type="sldNum" sz="quarter" idx="12"/>
          </p:nvPr>
        </p:nvSpPr>
        <p:spPr/>
        <p:txBody>
          <a:bodyPr/>
          <a:lstStyle/>
          <a:p>
            <a:fld id="{4DD7A1B4-AC7C-4072-9324-C34B449FC25D}" type="slidenum">
              <a:rPr lang="pt-BR" altLang="pt-BR" smtClean="0"/>
              <a:pPr/>
              <a:t>3</a:t>
            </a:fld>
            <a:endParaRPr lang="pt-BR" altLang="pt-B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7" descr="ideograma-ji">
            <a:extLst>
              <a:ext uri="{FF2B5EF4-FFF2-40B4-BE49-F238E27FC236}">
                <a16:creationId xmlns:a16="http://schemas.microsoft.com/office/drawing/2014/main" id="{D1B1ABE8-6085-4866-80F3-BAC6F171CB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2349500"/>
            <a:ext cx="1584325" cy="154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descr="ideograma-wei">
            <a:extLst>
              <a:ext uri="{FF2B5EF4-FFF2-40B4-BE49-F238E27FC236}">
                <a16:creationId xmlns:a16="http://schemas.microsoft.com/office/drawing/2014/main" id="{4C02E1A4-F7CA-4341-9666-3EEF030593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2565400"/>
            <a:ext cx="1501775"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0" name="Text Box 10">
            <a:extLst>
              <a:ext uri="{FF2B5EF4-FFF2-40B4-BE49-F238E27FC236}">
                <a16:creationId xmlns:a16="http://schemas.microsoft.com/office/drawing/2014/main" id="{FBDA785B-3C32-4D27-A22A-3FCFE09DAB40}"/>
              </a:ext>
            </a:extLst>
          </p:cNvPr>
          <p:cNvSpPr txBox="1">
            <a:spLocks noChangeArrowheads="1"/>
          </p:cNvSpPr>
          <p:nvPr/>
        </p:nvSpPr>
        <p:spPr bwMode="auto">
          <a:xfrm>
            <a:off x="0" y="4221163"/>
            <a:ext cx="21653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1600" b="1">
                <a:effectLst>
                  <a:outerShdw blurRad="38100" dist="38100" dir="2700000" algn="tl">
                    <a:srgbClr val="C0C0C0"/>
                  </a:outerShdw>
                </a:effectLst>
              </a:rPr>
              <a:t>Risco</a:t>
            </a:r>
            <a:r>
              <a:rPr lang="pt-BR" altLang="pt-BR" sz="1600">
                <a:effectLst>
                  <a:outerShdw blurRad="38100" dist="38100" dir="2700000" algn="tl">
                    <a:srgbClr val="C0C0C0"/>
                  </a:outerShdw>
                </a:effectLst>
              </a:rPr>
              <a:t> / perigo / caos</a:t>
            </a:r>
          </a:p>
        </p:txBody>
      </p:sp>
      <p:pic>
        <p:nvPicPr>
          <p:cNvPr id="5131" name="Picture 11">
            <a:extLst>
              <a:ext uri="{FF2B5EF4-FFF2-40B4-BE49-F238E27FC236}">
                <a16:creationId xmlns:a16="http://schemas.microsoft.com/office/drawing/2014/main" id="{623C5735-0B12-451B-8524-E9E58DB377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5095875"/>
            <a:ext cx="2592387"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3" name="Text Box 13">
            <a:extLst>
              <a:ext uri="{FF2B5EF4-FFF2-40B4-BE49-F238E27FC236}">
                <a16:creationId xmlns:a16="http://schemas.microsoft.com/office/drawing/2014/main" id="{98AB6550-4042-4309-AF33-906AB0BFE0EA}"/>
              </a:ext>
            </a:extLst>
          </p:cNvPr>
          <p:cNvSpPr txBox="1">
            <a:spLocks noChangeArrowheads="1"/>
          </p:cNvSpPr>
          <p:nvPr/>
        </p:nvSpPr>
        <p:spPr bwMode="auto">
          <a:xfrm>
            <a:off x="6788150" y="4076700"/>
            <a:ext cx="235585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50000"/>
              </a:lnSpc>
              <a:spcBef>
                <a:spcPct val="50000"/>
              </a:spcBef>
            </a:pPr>
            <a:r>
              <a:rPr lang="pt-BR" altLang="pt-BR" sz="1600">
                <a:effectLst>
                  <a:outerShdw blurRad="38100" dist="38100" dir="2700000" algn="tl">
                    <a:srgbClr val="C0C0C0"/>
                  </a:outerShdw>
                </a:effectLst>
              </a:rPr>
              <a:t>Oportunidade / </a:t>
            </a:r>
          </a:p>
          <a:p>
            <a:pPr>
              <a:lnSpc>
                <a:spcPct val="50000"/>
              </a:lnSpc>
              <a:spcBef>
                <a:spcPct val="50000"/>
              </a:spcBef>
            </a:pPr>
            <a:r>
              <a:rPr lang="pt-BR" altLang="pt-BR" sz="1600">
                <a:effectLst>
                  <a:outerShdw blurRad="38100" dist="38100" dir="2700000" algn="tl">
                    <a:srgbClr val="C0C0C0"/>
                  </a:outerShdw>
                </a:effectLst>
              </a:rPr>
              <a:t>Momento de mudança</a:t>
            </a:r>
          </a:p>
        </p:txBody>
      </p:sp>
      <p:sp>
        <p:nvSpPr>
          <p:cNvPr id="5132" name="Text Box 12">
            <a:extLst>
              <a:ext uri="{FF2B5EF4-FFF2-40B4-BE49-F238E27FC236}">
                <a16:creationId xmlns:a16="http://schemas.microsoft.com/office/drawing/2014/main" id="{1A248200-3927-4683-8A30-DF6AC5F9DDD0}"/>
              </a:ext>
            </a:extLst>
          </p:cNvPr>
          <p:cNvSpPr txBox="1">
            <a:spLocks noChangeArrowheads="1"/>
          </p:cNvSpPr>
          <p:nvPr/>
        </p:nvSpPr>
        <p:spPr bwMode="auto">
          <a:xfrm>
            <a:off x="3635375" y="4581525"/>
            <a:ext cx="1760538"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50000"/>
              </a:lnSpc>
              <a:spcBef>
                <a:spcPct val="50000"/>
              </a:spcBef>
            </a:pPr>
            <a:r>
              <a:rPr lang="pt-BR" altLang="pt-BR" b="1">
                <a:effectLst>
                  <a:outerShdw blurRad="38100" dist="38100" dir="2700000" algn="tl">
                    <a:srgbClr val="C0C0C0"/>
                  </a:outerShdw>
                </a:effectLst>
              </a:rPr>
              <a:t>CRISE</a:t>
            </a:r>
          </a:p>
          <a:p>
            <a:pPr algn="ctr">
              <a:lnSpc>
                <a:spcPct val="50000"/>
              </a:lnSpc>
              <a:spcBef>
                <a:spcPct val="50000"/>
              </a:spcBef>
            </a:pPr>
            <a:r>
              <a:rPr lang="pt-BR" altLang="pt-BR" b="1">
                <a:effectLst>
                  <a:outerShdw blurRad="38100" dist="38100" dir="2700000" algn="tl">
                    <a:srgbClr val="C0C0C0"/>
                  </a:outerShdw>
                </a:effectLst>
              </a:rPr>
              <a:t>(Wei – Ji)</a:t>
            </a:r>
          </a:p>
        </p:txBody>
      </p:sp>
      <p:sp>
        <p:nvSpPr>
          <p:cNvPr id="5134" name="Line 14">
            <a:extLst>
              <a:ext uri="{FF2B5EF4-FFF2-40B4-BE49-F238E27FC236}">
                <a16:creationId xmlns:a16="http://schemas.microsoft.com/office/drawing/2014/main" id="{BCB0E9F0-EC91-4AA9-96C9-EF73712A97CB}"/>
              </a:ext>
            </a:extLst>
          </p:cNvPr>
          <p:cNvSpPr>
            <a:spLocks noChangeShapeType="1"/>
          </p:cNvSpPr>
          <p:nvPr/>
        </p:nvSpPr>
        <p:spPr bwMode="auto">
          <a:xfrm flipH="1">
            <a:off x="6011863" y="4581525"/>
            <a:ext cx="719137" cy="64770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BR"/>
          </a:p>
        </p:txBody>
      </p:sp>
      <p:sp>
        <p:nvSpPr>
          <p:cNvPr id="5135" name="Line 15">
            <a:extLst>
              <a:ext uri="{FF2B5EF4-FFF2-40B4-BE49-F238E27FC236}">
                <a16:creationId xmlns:a16="http://schemas.microsoft.com/office/drawing/2014/main" id="{08FED685-2766-4B22-868F-3C2BA2C98603}"/>
              </a:ext>
            </a:extLst>
          </p:cNvPr>
          <p:cNvSpPr>
            <a:spLocks noChangeShapeType="1"/>
          </p:cNvSpPr>
          <p:nvPr/>
        </p:nvSpPr>
        <p:spPr bwMode="auto">
          <a:xfrm>
            <a:off x="1979613" y="4508500"/>
            <a:ext cx="1008062" cy="7921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BR"/>
          </a:p>
        </p:txBody>
      </p:sp>
      <p:sp>
        <p:nvSpPr>
          <p:cNvPr id="5138" name="Text Box 18">
            <a:extLst>
              <a:ext uri="{FF2B5EF4-FFF2-40B4-BE49-F238E27FC236}">
                <a16:creationId xmlns:a16="http://schemas.microsoft.com/office/drawing/2014/main" id="{426C373D-397A-4D2C-882C-57B3C36035EF}"/>
              </a:ext>
            </a:extLst>
          </p:cNvPr>
          <p:cNvSpPr txBox="1">
            <a:spLocks noChangeArrowheads="1"/>
          </p:cNvSpPr>
          <p:nvPr/>
        </p:nvSpPr>
        <p:spPr bwMode="auto">
          <a:xfrm>
            <a:off x="2627313" y="2133600"/>
            <a:ext cx="396081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a:t>O ideograma Chinês para CRISE é a conjugação entre o risco ou perigo de que algo ocorra em um determinado momento específico - a crise traz uma mudança que tem um momento certo para ocorrer.</a:t>
            </a:r>
          </a:p>
        </p:txBody>
      </p:sp>
      <p:sp>
        <p:nvSpPr>
          <p:cNvPr id="5139" name="Text Box 19">
            <a:extLst>
              <a:ext uri="{FF2B5EF4-FFF2-40B4-BE49-F238E27FC236}">
                <a16:creationId xmlns:a16="http://schemas.microsoft.com/office/drawing/2014/main" id="{07A63BA7-605D-4DF0-AE7A-899272ACB6FD}"/>
              </a:ext>
            </a:extLst>
          </p:cNvPr>
          <p:cNvSpPr txBox="1">
            <a:spLocks noChangeArrowheads="1"/>
          </p:cNvSpPr>
          <p:nvPr/>
        </p:nvSpPr>
        <p:spPr bwMode="auto">
          <a:xfrm>
            <a:off x="1331913" y="476250"/>
            <a:ext cx="64087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pt-BR" altLang="pt-BR"/>
          </a:p>
        </p:txBody>
      </p:sp>
      <p:sp>
        <p:nvSpPr>
          <p:cNvPr id="5140" name="Text Box 20">
            <a:extLst>
              <a:ext uri="{FF2B5EF4-FFF2-40B4-BE49-F238E27FC236}">
                <a16:creationId xmlns:a16="http://schemas.microsoft.com/office/drawing/2014/main" id="{C5A5326E-4480-44D6-BDB0-AB3D4A4F5B78}"/>
              </a:ext>
            </a:extLst>
          </p:cNvPr>
          <p:cNvSpPr txBox="1">
            <a:spLocks noChangeArrowheads="1"/>
          </p:cNvSpPr>
          <p:nvPr/>
        </p:nvSpPr>
        <p:spPr bwMode="auto">
          <a:xfrm>
            <a:off x="611188" y="404813"/>
            <a:ext cx="80645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a:t>Embora as definições e interpretações sejam numerosas e variadas, todos reconhecem no risco a incerteza ligada a um momento futuro, num tempo em que o risco se revelará.</a:t>
            </a:r>
          </a:p>
        </p:txBody>
      </p:sp>
      <p:sp>
        <p:nvSpPr>
          <p:cNvPr id="2" name="Espaço Reservado para Número de Slide 1">
            <a:extLst>
              <a:ext uri="{FF2B5EF4-FFF2-40B4-BE49-F238E27FC236}">
                <a16:creationId xmlns:a16="http://schemas.microsoft.com/office/drawing/2014/main" id="{D7874C18-5D48-451A-AFF0-F482A2898820}"/>
              </a:ext>
            </a:extLst>
          </p:cNvPr>
          <p:cNvSpPr>
            <a:spLocks noGrp="1"/>
          </p:cNvSpPr>
          <p:nvPr>
            <p:ph type="sldNum" sz="quarter" idx="12"/>
          </p:nvPr>
        </p:nvSpPr>
        <p:spPr/>
        <p:txBody>
          <a:bodyPr/>
          <a:lstStyle/>
          <a:p>
            <a:fld id="{4DD7A1B4-AC7C-4072-9324-C34B449FC25D}" type="slidenum">
              <a:rPr lang="pt-BR" altLang="pt-BR" smtClean="0"/>
              <a:pPr/>
              <a:t>4</a:t>
            </a:fld>
            <a:endParaRPr lang="pt-BR" alt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411DE33-CD59-46B3-B9B3-AADF4221F3C7}"/>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4000" b="1"/>
              <a:t>Riscos Ambientais e Eixos Temáticos</a:t>
            </a:r>
          </a:p>
        </p:txBody>
      </p:sp>
      <p:sp>
        <p:nvSpPr>
          <p:cNvPr id="58371" name="Rectangle 3">
            <a:extLst>
              <a:ext uri="{FF2B5EF4-FFF2-40B4-BE49-F238E27FC236}">
                <a16:creationId xmlns:a16="http://schemas.microsoft.com/office/drawing/2014/main" id="{4CA10DE7-EE5E-4EF4-9D82-613FF558CA0E}"/>
              </a:ext>
            </a:extLst>
          </p:cNvPr>
          <p:cNvSpPr>
            <a:spLocks noGrp="1" noChangeArrowheads="1"/>
          </p:cNvSpPr>
          <p:nvPr>
            <p:ph type="body" idx="1"/>
          </p:nvPr>
        </p:nvSpPr>
        <p:spPr>
          <a:xfrm>
            <a:off x="468313" y="1844675"/>
            <a:ext cx="8229600" cy="4525963"/>
          </a:xfrm>
        </p:spPr>
        <p:txBody>
          <a:bodyPr/>
          <a:lstStyle/>
          <a:p>
            <a:pPr>
              <a:lnSpc>
                <a:spcPct val="90000"/>
              </a:lnSpc>
              <a:buFontTx/>
              <a:buNone/>
            </a:pPr>
            <a:r>
              <a:rPr lang="pt-BR" altLang="pt-BR" sz="3600" b="1" dirty="0"/>
              <a:t>+ Interdisciplinaridade</a:t>
            </a:r>
            <a:endParaRPr lang="pt-BR" altLang="pt-BR" sz="3600" dirty="0"/>
          </a:p>
          <a:p>
            <a:pPr>
              <a:lnSpc>
                <a:spcPct val="90000"/>
              </a:lnSpc>
              <a:buFontTx/>
              <a:buNone/>
            </a:pPr>
            <a:r>
              <a:rPr lang="pt-BR" altLang="pt-BR" sz="2400" dirty="0"/>
              <a:t>Relação percepção X conhecimento técnico-científico </a:t>
            </a:r>
          </a:p>
          <a:p>
            <a:pPr>
              <a:lnSpc>
                <a:spcPct val="90000"/>
              </a:lnSpc>
              <a:buFontTx/>
              <a:buNone/>
            </a:pPr>
            <a:r>
              <a:rPr lang="pt-BR" altLang="pt-BR" sz="2400" dirty="0"/>
              <a:t>Conhecimentos necessários p/ mapeamento de riscos</a:t>
            </a:r>
          </a:p>
          <a:p>
            <a:pPr>
              <a:lnSpc>
                <a:spcPct val="90000"/>
              </a:lnSpc>
              <a:buFontTx/>
              <a:buNone/>
            </a:pPr>
            <a:endParaRPr lang="pt-BR" altLang="pt-BR" sz="2400" dirty="0"/>
          </a:p>
          <a:p>
            <a:pPr>
              <a:lnSpc>
                <a:spcPct val="90000"/>
              </a:lnSpc>
              <a:buFontTx/>
              <a:buNone/>
            </a:pPr>
            <a:r>
              <a:rPr lang="pt-BR" altLang="pt-BR" sz="3600" b="1" dirty="0"/>
              <a:t>+ CTSA</a:t>
            </a:r>
          </a:p>
          <a:p>
            <a:pPr>
              <a:lnSpc>
                <a:spcPct val="90000"/>
              </a:lnSpc>
              <a:buFontTx/>
              <a:buNone/>
            </a:pPr>
            <a:r>
              <a:rPr lang="pt-BR" altLang="pt-BR" sz="2400" b="1" dirty="0"/>
              <a:t>C</a:t>
            </a:r>
            <a:r>
              <a:rPr lang="pt-BR" altLang="pt-BR" sz="2400" dirty="0"/>
              <a:t>iência: liberdade de pensamento/ação x cientificismo</a:t>
            </a:r>
          </a:p>
          <a:p>
            <a:pPr>
              <a:lnSpc>
                <a:spcPct val="90000"/>
              </a:lnSpc>
              <a:buFontTx/>
              <a:buNone/>
            </a:pPr>
            <a:r>
              <a:rPr lang="pt-BR" altLang="pt-BR" sz="2400" b="1" dirty="0"/>
              <a:t>T</a:t>
            </a:r>
            <a:r>
              <a:rPr lang="pt-BR" altLang="pt-BR" sz="2400" dirty="0"/>
              <a:t>ecnologia: de um lado, fonte de risco; de outro, possibilidade de remediação</a:t>
            </a:r>
          </a:p>
          <a:p>
            <a:pPr>
              <a:lnSpc>
                <a:spcPct val="90000"/>
              </a:lnSpc>
              <a:buFontTx/>
              <a:buNone/>
            </a:pPr>
            <a:r>
              <a:rPr lang="pt-BR" altLang="pt-BR" sz="2400" b="1" dirty="0"/>
              <a:t>S</a:t>
            </a:r>
            <a:r>
              <a:rPr lang="pt-BR" altLang="pt-BR" sz="2400" dirty="0"/>
              <a:t>ociedade: riscos são objetos sociais</a:t>
            </a:r>
          </a:p>
          <a:p>
            <a:pPr>
              <a:lnSpc>
                <a:spcPct val="90000"/>
              </a:lnSpc>
              <a:buFontTx/>
              <a:buNone/>
            </a:pPr>
            <a:r>
              <a:rPr lang="pt-BR" altLang="pt-BR" sz="2400" b="1" dirty="0"/>
              <a:t>A</a:t>
            </a:r>
            <a:r>
              <a:rPr lang="pt-BR" altLang="pt-BR" sz="2400" dirty="0"/>
              <a:t>mbiente: tudo que envolve é ambiente </a:t>
            </a:r>
          </a:p>
        </p:txBody>
      </p:sp>
      <p:sp>
        <p:nvSpPr>
          <p:cNvPr id="2" name="Espaço Reservado para Número de Slide 1">
            <a:extLst>
              <a:ext uri="{FF2B5EF4-FFF2-40B4-BE49-F238E27FC236}">
                <a16:creationId xmlns:a16="http://schemas.microsoft.com/office/drawing/2014/main" id="{49F4C2C2-211B-4016-A29F-987F028ABB47}"/>
              </a:ext>
            </a:extLst>
          </p:cNvPr>
          <p:cNvSpPr>
            <a:spLocks noGrp="1"/>
          </p:cNvSpPr>
          <p:nvPr>
            <p:ph type="sldNum" sz="quarter" idx="12"/>
          </p:nvPr>
        </p:nvSpPr>
        <p:spPr/>
        <p:txBody>
          <a:bodyPr/>
          <a:lstStyle/>
          <a:p>
            <a:fld id="{4DD7A1B4-AC7C-4072-9324-C34B449FC25D}" type="slidenum">
              <a:rPr lang="pt-BR" altLang="pt-BR" smtClean="0"/>
              <a:pPr/>
              <a:t>5</a:t>
            </a:fld>
            <a:endParaRPr lang="pt-BR" altLang="pt-B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a:extLst>
              <a:ext uri="{FF2B5EF4-FFF2-40B4-BE49-F238E27FC236}">
                <a16:creationId xmlns:a16="http://schemas.microsoft.com/office/drawing/2014/main" id="{85017DA6-4924-43EF-B3C2-02583E932350}"/>
              </a:ext>
            </a:extLst>
          </p:cNvPr>
          <p:cNvSpPr>
            <a:spLocks noGrp="1" noChangeArrowheads="1"/>
          </p:cNvSpPr>
          <p:nvPr>
            <p:ph type="body" idx="1"/>
          </p:nvPr>
        </p:nvSpPr>
        <p:spPr>
          <a:xfrm>
            <a:off x="468313" y="2060575"/>
            <a:ext cx="8229600" cy="4525963"/>
          </a:xfrm>
          <a:noFill/>
          <a:ln/>
        </p:spPr>
        <p:txBody>
          <a:bodyPr/>
          <a:lstStyle/>
          <a:p>
            <a:pPr>
              <a:lnSpc>
                <a:spcPct val="80000"/>
              </a:lnSpc>
              <a:buFontTx/>
              <a:buNone/>
            </a:pPr>
            <a:r>
              <a:rPr lang="pt-BR" altLang="pt-BR" sz="3600" b="1"/>
              <a:t>+ Local/Regional</a:t>
            </a:r>
            <a:endParaRPr lang="pt-BR" altLang="pt-BR" sz="3600"/>
          </a:p>
          <a:p>
            <a:pPr>
              <a:lnSpc>
                <a:spcPct val="80000"/>
              </a:lnSpc>
              <a:buFontTx/>
              <a:buNone/>
            </a:pPr>
            <a:r>
              <a:rPr lang="pt-BR" altLang="pt-BR" sz="2800"/>
              <a:t>Escala dos fenômenos </a:t>
            </a:r>
            <a:r>
              <a:rPr lang="pt-BR" altLang="pt-BR" sz="2800">
                <a:sym typeface="Wingdings" panose="05000000000000000000" pitchFamily="2" charset="2"/>
              </a:rPr>
              <a:t> Feição e modos de Implementação (ponto, linha, área)</a:t>
            </a:r>
            <a:r>
              <a:rPr lang="pt-BR" altLang="pt-BR" sz="2800"/>
              <a:t> </a:t>
            </a:r>
          </a:p>
          <a:p>
            <a:pPr>
              <a:lnSpc>
                <a:spcPct val="80000"/>
              </a:lnSpc>
              <a:buFontTx/>
              <a:buNone/>
            </a:pPr>
            <a:r>
              <a:rPr lang="pt-BR" altLang="pt-BR" sz="2800"/>
              <a:t>Vinculação da bacia Conhecimentos necessários p/ mapeamento de riscos</a:t>
            </a:r>
          </a:p>
          <a:p>
            <a:pPr>
              <a:lnSpc>
                <a:spcPct val="80000"/>
              </a:lnSpc>
            </a:pPr>
            <a:endParaRPr lang="pt-BR" altLang="pt-BR" sz="2800"/>
          </a:p>
          <a:p>
            <a:pPr>
              <a:lnSpc>
                <a:spcPct val="80000"/>
              </a:lnSpc>
              <a:buFontTx/>
              <a:buNone/>
            </a:pPr>
            <a:r>
              <a:rPr lang="pt-BR" altLang="pt-BR" sz="3600" b="1"/>
              <a:t>+ Educação Ambiental</a:t>
            </a:r>
          </a:p>
          <a:p>
            <a:pPr>
              <a:lnSpc>
                <a:spcPct val="80000"/>
              </a:lnSpc>
              <a:buFontTx/>
              <a:buNone/>
            </a:pPr>
            <a:r>
              <a:rPr lang="pt-BR" altLang="pt-BR" sz="2800"/>
              <a:t>Mapeamento de riscos = atividade de educação não formal</a:t>
            </a:r>
          </a:p>
          <a:p>
            <a:pPr>
              <a:lnSpc>
                <a:spcPct val="80000"/>
              </a:lnSpc>
              <a:buFontTx/>
              <a:buNone/>
            </a:pPr>
            <a:r>
              <a:rPr lang="pt-BR" altLang="pt-BR" sz="2800"/>
              <a:t>Saberes transversais</a:t>
            </a:r>
          </a:p>
        </p:txBody>
      </p:sp>
      <p:sp>
        <p:nvSpPr>
          <p:cNvPr id="60421" name="Rectangle 5">
            <a:extLst>
              <a:ext uri="{FF2B5EF4-FFF2-40B4-BE49-F238E27FC236}">
                <a16:creationId xmlns:a16="http://schemas.microsoft.com/office/drawing/2014/main" id="{56D4914E-B24C-4C3B-B291-EF1C9FD5E2A2}"/>
              </a:ext>
            </a:extLst>
          </p:cNvPr>
          <p:cNvSpPr>
            <a:spLocks noChangeArrowheads="1"/>
          </p:cNvSpPr>
          <p:nvPr/>
        </p:nvSpPr>
        <p:spPr bwMode="auto">
          <a:xfrm>
            <a:off x="468313" y="260350"/>
            <a:ext cx="8229600" cy="1143000"/>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Humnst777 BT" pitchFamily="34" charset="0"/>
              </a:defRPr>
            </a:lvl1pPr>
            <a:lvl2pPr algn="ctr">
              <a:defRPr sz="4400">
                <a:solidFill>
                  <a:schemeClr val="tx2"/>
                </a:solidFill>
                <a:latin typeface="Humnst777 BT" pitchFamily="34" charset="0"/>
              </a:defRPr>
            </a:lvl2pPr>
            <a:lvl3pPr algn="ctr">
              <a:defRPr sz="4400">
                <a:solidFill>
                  <a:schemeClr val="tx2"/>
                </a:solidFill>
                <a:latin typeface="Humnst777 BT" pitchFamily="34" charset="0"/>
              </a:defRPr>
            </a:lvl3pPr>
            <a:lvl4pPr algn="ctr">
              <a:defRPr sz="4400">
                <a:solidFill>
                  <a:schemeClr val="tx2"/>
                </a:solidFill>
                <a:latin typeface="Humnst777 BT" pitchFamily="34" charset="0"/>
              </a:defRPr>
            </a:lvl4pPr>
            <a:lvl5pPr algn="ctr">
              <a:defRPr sz="4400">
                <a:solidFill>
                  <a:schemeClr val="tx2"/>
                </a:solidFill>
                <a:latin typeface="Humnst777 BT" pitchFamily="34" charset="0"/>
              </a:defRPr>
            </a:lvl5pPr>
            <a:lvl6pPr marL="457200" algn="ctr" fontAlgn="base">
              <a:spcBef>
                <a:spcPct val="0"/>
              </a:spcBef>
              <a:spcAft>
                <a:spcPct val="0"/>
              </a:spcAft>
              <a:defRPr sz="4400">
                <a:solidFill>
                  <a:schemeClr val="tx2"/>
                </a:solidFill>
                <a:latin typeface="Humnst777 BT" pitchFamily="34" charset="0"/>
              </a:defRPr>
            </a:lvl6pPr>
            <a:lvl7pPr marL="914400" algn="ctr" fontAlgn="base">
              <a:spcBef>
                <a:spcPct val="0"/>
              </a:spcBef>
              <a:spcAft>
                <a:spcPct val="0"/>
              </a:spcAft>
              <a:defRPr sz="4400">
                <a:solidFill>
                  <a:schemeClr val="tx2"/>
                </a:solidFill>
                <a:latin typeface="Humnst777 BT" pitchFamily="34" charset="0"/>
              </a:defRPr>
            </a:lvl7pPr>
            <a:lvl8pPr marL="1371600" algn="ctr" fontAlgn="base">
              <a:spcBef>
                <a:spcPct val="0"/>
              </a:spcBef>
              <a:spcAft>
                <a:spcPct val="0"/>
              </a:spcAft>
              <a:defRPr sz="4400">
                <a:solidFill>
                  <a:schemeClr val="tx2"/>
                </a:solidFill>
                <a:latin typeface="Humnst777 BT" pitchFamily="34" charset="0"/>
              </a:defRPr>
            </a:lvl8pPr>
            <a:lvl9pPr marL="1828800" algn="ctr" fontAlgn="base">
              <a:spcBef>
                <a:spcPct val="0"/>
              </a:spcBef>
              <a:spcAft>
                <a:spcPct val="0"/>
              </a:spcAft>
              <a:defRPr sz="4400">
                <a:solidFill>
                  <a:schemeClr val="tx2"/>
                </a:solidFill>
                <a:latin typeface="Humnst777 BT" pitchFamily="34" charset="0"/>
              </a:defRPr>
            </a:lvl9pPr>
          </a:lstStyle>
          <a:p>
            <a:r>
              <a:rPr lang="pt-BR" altLang="pt-BR" sz="4000" b="1"/>
              <a:t>Riscos Ambientais e Eixos Temáticos</a:t>
            </a:r>
          </a:p>
        </p:txBody>
      </p:sp>
      <p:sp>
        <p:nvSpPr>
          <p:cNvPr id="2" name="Espaço Reservado para Número de Slide 1">
            <a:extLst>
              <a:ext uri="{FF2B5EF4-FFF2-40B4-BE49-F238E27FC236}">
                <a16:creationId xmlns:a16="http://schemas.microsoft.com/office/drawing/2014/main" id="{FEA78D12-0870-4D77-9ECB-758260A0C99C}"/>
              </a:ext>
            </a:extLst>
          </p:cNvPr>
          <p:cNvSpPr>
            <a:spLocks noGrp="1"/>
          </p:cNvSpPr>
          <p:nvPr>
            <p:ph type="sldNum" sz="quarter" idx="12"/>
          </p:nvPr>
        </p:nvSpPr>
        <p:spPr/>
        <p:txBody>
          <a:bodyPr/>
          <a:lstStyle/>
          <a:p>
            <a:fld id="{4DD7A1B4-AC7C-4072-9324-C34B449FC25D}" type="slidenum">
              <a:rPr lang="pt-BR" altLang="pt-BR" smtClean="0"/>
              <a:pPr/>
              <a:t>6</a:t>
            </a:fld>
            <a:endParaRPr lang="pt-BR" altLang="pt-B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5C65D4C-4970-424B-A3C2-7E4F6026673A}"/>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4000" b="1"/>
              <a:t>Risco e a Ciência Moderna</a:t>
            </a:r>
          </a:p>
        </p:txBody>
      </p:sp>
      <p:sp>
        <p:nvSpPr>
          <p:cNvPr id="11267" name="Rectangle 3">
            <a:extLst>
              <a:ext uri="{FF2B5EF4-FFF2-40B4-BE49-F238E27FC236}">
                <a16:creationId xmlns:a16="http://schemas.microsoft.com/office/drawing/2014/main" id="{F10B7CD1-6ECE-43BC-9109-79C2983F47D7}"/>
              </a:ext>
            </a:extLst>
          </p:cNvPr>
          <p:cNvSpPr>
            <a:spLocks noGrp="1" noChangeArrowheads="1"/>
          </p:cNvSpPr>
          <p:nvPr>
            <p:ph type="body" idx="1"/>
          </p:nvPr>
        </p:nvSpPr>
        <p:spPr/>
        <p:txBody>
          <a:bodyPr/>
          <a:lstStyle/>
          <a:p>
            <a:pPr>
              <a:buFontTx/>
              <a:buNone/>
            </a:pPr>
            <a:r>
              <a:rPr lang="pt-BR" altLang="pt-BR"/>
              <a:t>Algumas teorias das ciências modernas podem ser úteis numa definição do conceito de Risco. Dentre elas temos:</a:t>
            </a:r>
          </a:p>
          <a:p>
            <a:pPr>
              <a:buFontTx/>
              <a:buNone/>
            </a:pPr>
            <a:r>
              <a:rPr lang="pt-BR" altLang="pt-BR"/>
              <a:t> </a:t>
            </a:r>
          </a:p>
          <a:p>
            <a:pPr>
              <a:buFontTx/>
              <a:buNone/>
            </a:pPr>
            <a:r>
              <a:rPr lang="pt-BR" altLang="pt-BR"/>
              <a:t>1. Relatividade (Einstein), </a:t>
            </a:r>
          </a:p>
          <a:p>
            <a:pPr>
              <a:buFontTx/>
              <a:buNone/>
            </a:pPr>
            <a:r>
              <a:rPr lang="pt-BR" altLang="pt-BR"/>
              <a:t>2. Probabilidade e Incerteza (Heisenberg), </a:t>
            </a:r>
          </a:p>
          <a:p>
            <a:pPr>
              <a:buFontTx/>
              <a:buNone/>
            </a:pPr>
            <a:r>
              <a:rPr lang="pt-BR" altLang="pt-BR"/>
              <a:t>3. Lógica nebulosa ou difusa, em inglês, Fuzzy (Kosko)</a:t>
            </a:r>
          </a:p>
        </p:txBody>
      </p:sp>
      <p:sp>
        <p:nvSpPr>
          <p:cNvPr id="2" name="Espaço Reservado para Número de Slide 1">
            <a:extLst>
              <a:ext uri="{FF2B5EF4-FFF2-40B4-BE49-F238E27FC236}">
                <a16:creationId xmlns:a16="http://schemas.microsoft.com/office/drawing/2014/main" id="{74C1D709-2EBF-4C48-A99A-B999FAD7FC74}"/>
              </a:ext>
            </a:extLst>
          </p:cNvPr>
          <p:cNvSpPr>
            <a:spLocks noGrp="1"/>
          </p:cNvSpPr>
          <p:nvPr>
            <p:ph type="sldNum" sz="quarter" idx="12"/>
          </p:nvPr>
        </p:nvSpPr>
        <p:spPr/>
        <p:txBody>
          <a:bodyPr/>
          <a:lstStyle/>
          <a:p>
            <a:fld id="{4DD7A1B4-AC7C-4072-9324-C34B449FC25D}" type="slidenum">
              <a:rPr lang="pt-BR" altLang="pt-BR" smtClean="0"/>
              <a:pPr/>
              <a:t>7</a:t>
            </a:fld>
            <a:endParaRPr lang="pt-BR" altLang="pt-B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02DEB9B-90EB-4374-A459-16BDBA1410A4}"/>
              </a:ext>
            </a:extLst>
          </p:cNvPr>
          <p:cNvSpPr>
            <a:spLocks noGrp="1" noChangeArrowheads="1"/>
          </p:cNvSpPr>
          <p:nvPr>
            <p:ph type="title"/>
          </p:nvPr>
        </p:nvSpPr>
        <p:spPr>
          <a:solidFill>
            <a:srgbClr val="EAEAEA"/>
          </a:solidFill>
          <a:ln cap="flat" algn="ctr">
            <a:solidFill>
              <a:schemeClr val="tx1"/>
            </a:solidFill>
            <a:miter lim="800000"/>
            <a:headEnd/>
            <a:tailEnd/>
          </a:ln>
        </p:spPr>
        <p:txBody>
          <a:bodyPr/>
          <a:lstStyle/>
          <a:p>
            <a:r>
              <a:rPr lang="pt-BR" altLang="pt-BR" sz="4000" b="1"/>
              <a:t>1. Relatividade</a:t>
            </a:r>
          </a:p>
        </p:txBody>
      </p:sp>
      <p:sp>
        <p:nvSpPr>
          <p:cNvPr id="15363" name="Rectangle 3">
            <a:extLst>
              <a:ext uri="{FF2B5EF4-FFF2-40B4-BE49-F238E27FC236}">
                <a16:creationId xmlns:a16="http://schemas.microsoft.com/office/drawing/2014/main" id="{38438208-3F60-4105-A084-290A4DF9783F}"/>
              </a:ext>
            </a:extLst>
          </p:cNvPr>
          <p:cNvSpPr>
            <a:spLocks noGrp="1" noChangeArrowheads="1"/>
          </p:cNvSpPr>
          <p:nvPr>
            <p:ph type="body" idx="1"/>
          </p:nvPr>
        </p:nvSpPr>
        <p:spPr>
          <a:xfrm>
            <a:off x="457200" y="1600200"/>
            <a:ext cx="8362950" cy="4852988"/>
          </a:xfrm>
        </p:spPr>
        <p:txBody>
          <a:bodyPr/>
          <a:lstStyle/>
          <a:p>
            <a:pPr>
              <a:lnSpc>
                <a:spcPct val="80000"/>
              </a:lnSpc>
              <a:buFontTx/>
              <a:buNone/>
            </a:pPr>
            <a:r>
              <a:rPr lang="pt-BR" altLang="pt-BR" sz="2400"/>
              <a:t>Existe a relatividade associada ao fato de que as certezas de uns podem ser as dúvidas de outros.</a:t>
            </a:r>
          </a:p>
          <a:p>
            <a:pPr>
              <a:lnSpc>
                <a:spcPct val="80000"/>
              </a:lnSpc>
              <a:buFontTx/>
              <a:buNone/>
            </a:pPr>
            <a:endParaRPr lang="pt-BR" altLang="pt-BR" sz="2400"/>
          </a:p>
          <a:p>
            <a:pPr>
              <a:lnSpc>
                <a:spcPct val="80000"/>
              </a:lnSpc>
              <a:buFontTx/>
              <a:buNone/>
            </a:pPr>
            <a:r>
              <a:rPr lang="pt-BR" altLang="pt-BR" sz="2400"/>
              <a:t>+ Assim deve-se levar em conta e respeitar as experiências e percepções dos outros, sejam de uma cultura comum, sejam completos estranhos.</a:t>
            </a:r>
          </a:p>
          <a:p>
            <a:pPr>
              <a:lnSpc>
                <a:spcPct val="80000"/>
              </a:lnSpc>
              <a:buFontTx/>
              <a:buNone/>
            </a:pPr>
            <a:endParaRPr lang="pt-BR" altLang="pt-BR" sz="2400"/>
          </a:p>
          <a:p>
            <a:pPr>
              <a:lnSpc>
                <a:spcPct val="80000"/>
              </a:lnSpc>
              <a:buFontTx/>
              <a:buNone/>
            </a:pPr>
            <a:r>
              <a:rPr lang="pt-BR" altLang="pt-BR" sz="2400"/>
              <a:t>+ As pessoas consideram como risco uma situação de perigo potencial ou evento que originou uma catástrofe. </a:t>
            </a:r>
          </a:p>
          <a:p>
            <a:pPr>
              <a:lnSpc>
                <a:spcPct val="80000"/>
              </a:lnSpc>
              <a:buFontTx/>
              <a:buNone/>
            </a:pPr>
            <a:endParaRPr lang="pt-BR" altLang="pt-BR" sz="2400"/>
          </a:p>
          <a:p>
            <a:pPr>
              <a:lnSpc>
                <a:spcPct val="80000"/>
              </a:lnSpc>
              <a:buFontTx/>
              <a:buNone/>
            </a:pPr>
            <a:r>
              <a:rPr lang="pt-BR" altLang="pt-BR" sz="2400"/>
              <a:t>+ O conceito de risco pode ser baseado na sua experiência e honestidade individual e/ou na memória coletiva da sociedade a que pertencem aqueles que já vivenciaram algo semelhante. </a:t>
            </a:r>
          </a:p>
        </p:txBody>
      </p:sp>
      <p:sp>
        <p:nvSpPr>
          <p:cNvPr id="2" name="Espaço Reservado para Número de Slide 1">
            <a:extLst>
              <a:ext uri="{FF2B5EF4-FFF2-40B4-BE49-F238E27FC236}">
                <a16:creationId xmlns:a16="http://schemas.microsoft.com/office/drawing/2014/main" id="{22F04BFB-E221-4792-B221-50C17993EA9D}"/>
              </a:ext>
            </a:extLst>
          </p:cNvPr>
          <p:cNvSpPr>
            <a:spLocks noGrp="1"/>
          </p:cNvSpPr>
          <p:nvPr>
            <p:ph type="sldNum" sz="quarter" idx="12"/>
          </p:nvPr>
        </p:nvSpPr>
        <p:spPr/>
        <p:txBody>
          <a:bodyPr/>
          <a:lstStyle/>
          <a:p>
            <a:fld id="{4DD7A1B4-AC7C-4072-9324-C34B449FC25D}" type="slidenum">
              <a:rPr lang="pt-BR" altLang="pt-BR" smtClean="0"/>
              <a:pPr/>
              <a:t>8</a:t>
            </a:fld>
            <a:endParaRPr lang="pt-BR" altLang="pt-B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0EDFBC0-D2BB-489F-A17F-FC084481DC14}"/>
              </a:ext>
            </a:extLst>
          </p:cNvPr>
          <p:cNvSpPr>
            <a:spLocks noGrp="1" noChangeArrowheads="1"/>
          </p:cNvSpPr>
          <p:nvPr>
            <p:ph type="title"/>
          </p:nvPr>
        </p:nvSpPr>
        <p:spPr>
          <a:xfrm>
            <a:off x="457200" y="274638"/>
            <a:ext cx="8229600" cy="993775"/>
          </a:xfrm>
          <a:solidFill>
            <a:srgbClr val="EAEAEA"/>
          </a:solidFill>
          <a:ln cap="flat" algn="ctr">
            <a:solidFill>
              <a:schemeClr val="tx1"/>
            </a:solidFill>
            <a:miter lim="800000"/>
            <a:headEnd/>
            <a:tailEnd/>
          </a:ln>
        </p:spPr>
        <p:txBody>
          <a:bodyPr/>
          <a:lstStyle/>
          <a:p>
            <a:r>
              <a:rPr lang="pt-BR" altLang="pt-BR" sz="4000" b="1"/>
              <a:t>2. Probabilidade e Incerteza</a:t>
            </a:r>
          </a:p>
        </p:txBody>
      </p:sp>
      <p:sp>
        <p:nvSpPr>
          <p:cNvPr id="13316" name="Text Box 4">
            <a:extLst>
              <a:ext uri="{FF2B5EF4-FFF2-40B4-BE49-F238E27FC236}">
                <a16:creationId xmlns:a16="http://schemas.microsoft.com/office/drawing/2014/main" id="{F0F17310-65FA-4115-86C6-3BDC98C565AC}"/>
              </a:ext>
            </a:extLst>
          </p:cNvPr>
          <p:cNvSpPr txBox="1">
            <a:spLocks noGrp="1" noChangeArrowheads="1"/>
          </p:cNvSpPr>
          <p:nvPr>
            <p:ph type="body" idx="1"/>
          </p:nvPr>
        </p:nvSpPr>
        <p:spPr>
          <a:xfrm>
            <a:off x="457200" y="1600200"/>
            <a:ext cx="8362950" cy="4924425"/>
          </a:xfrm>
          <a:noFill/>
          <a:ln/>
        </p:spPr>
        <p:txBody>
          <a:bodyPr/>
          <a:lstStyle/>
          <a:p>
            <a:pPr>
              <a:lnSpc>
                <a:spcPct val="90000"/>
              </a:lnSpc>
              <a:spcBef>
                <a:spcPct val="50000"/>
              </a:spcBef>
              <a:buFontTx/>
              <a:buNone/>
            </a:pPr>
            <a:r>
              <a:rPr lang="pt-BR" altLang="pt-BR" sz="2800" u="sng"/>
              <a:t>Semelhante a afirmação</a:t>
            </a:r>
            <a:r>
              <a:rPr lang="pt-BR" altLang="pt-BR" sz="2800"/>
              <a:t>: </a:t>
            </a:r>
          </a:p>
          <a:p>
            <a:pPr>
              <a:lnSpc>
                <a:spcPct val="90000"/>
              </a:lnSpc>
              <a:spcBef>
                <a:spcPct val="50000"/>
              </a:spcBef>
              <a:buFontTx/>
              <a:buNone/>
            </a:pPr>
            <a:r>
              <a:rPr lang="pt-BR" altLang="pt-BR" sz="2800"/>
              <a:t>- quando conhecemos a velocidade ou o movimento de um evento não temos condições de determinar sua localização exata, e vice versa. </a:t>
            </a:r>
          </a:p>
          <a:p>
            <a:pPr>
              <a:lnSpc>
                <a:spcPct val="90000"/>
              </a:lnSpc>
              <a:spcBef>
                <a:spcPct val="50000"/>
              </a:spcBef>
              <a:buFontTx/>
              <a:buNone/>
            </a:pPr>
            <a:r>
              <a:rPr lang="pt-BR" altLang="pt-BR" sz="2800" u="sng"/>
              <a:t>Temos que</a:t>
            </a:r>
            <a:r>
              <a:rPr lang="pt-BR" altLang="pt-BR" sz="2800"/>
              <a:t>: </a:t>
            </a:r>
          </a:p>
          <a:p>
            <a:pPr>
              <a:lnSpc>
                <a:spcPct val="90000"/>
              </a:lnSpc>
              <a:spcBef>
                <a:spcPct val="50000"/>
              </a:spcBef>
              <a:buFontTx/>
              <a:buChar char="-"/>
            </a:pPr>
            <a:r>
              <a:rPr lang="pt-BR" altLang="pt-BR" sz="2800"/>
              <a:t>quanto mais perto chegamos de uma conclusão objetiva e realista sobre o grau dos problemas e a qualidade dos riscos, mais nossa conclusão será relativa e incerta.</a:t>
            </a:r>
          </a:p>
        </p:txBody>
      </p:sp>
      <p:sp>
        <p:nvSpPr>
          <p:cNvPr id="2" name="Espaço Reservado para Número de Slide 1">
            <a:extLst>
              <a:ext uri="{FF2B5EF4-FFF2-40B4-BE49-F238E27FC236}">
                <a16:creationId xmlns:a16="http://schemas.microsoft.com/office/drawing/2014/main" id="{3DE1370A-9D30-499C-B2A7-985EDE986E59}"/>
              </a:ext>
            </a:extLst>
          </p:cNvPr>
          <p:cNvSpPr>
            <a:spLocks noGrp="1"/>
          </p:cNvSpPr>
          <p:nvPr>
            <p:ph type="sldNum" sz="quarter" idx="12"/>
          </p:nvPr>
        </p:nvSpPr>
        <p:spPr/>
        <p:txBody>
          <a:bodyPr/>
          <a:lstStyle/>
          <a:p>
            <a:fld id="{4DD7A1B4-AC7C-4072-9324-C34B449FC25D}" type="slidenum">
              <a:rPr lang="pt-BR" altLang="pt-BR" smtClean="0"/>
              <a:pPr/>
              <a:t>9</a:t>
            </a:fld>
            <a:endParaRPr lang="pt-BR" altLang="pt-BR"/>
          </a:p>
        </p:txBody>
      </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Humnst777 BT"/>
        <a:ea typeface=""/>
        <a:cs typeface=""/>
      </a:majorFont>
      <a:minorFont>
        <a:latin typeface="Humnst777 B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2020</Words>
  <Application>Microsoft Office PowerPoint</Application>
  <PresentationFormat>Apresentação na tela (4:3)</PresentationFormat>
  <Paragraphs>211</Paragraphs>
  <Slides>22</Slides>
  <Notes>22</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22</vt:i4>
      </vt:variant>
    </vt:vector>
  </HeadingPairs>
  <TitlesOfParts>
    <vt:vector size="26" baseType="lpstr">
      <vt:lpstr>Arial</vt:lpstr>
      <vt:lpstr>Humnst777 BT</vt:lpstr>
      <vt:lpstr>Zurich BT</vt:lpstr>
      <vt:lpstr>Design padrão</vt:lpstr>
      <vt:lpstr>Apresentação do PowerPoint</vt:lpstr>
      <vt:lpstr>Risco: o conceito</vt:lpstr>
      <vt:lpstr>Apresentação do PowerPoint</vt:lpstr>
      <vt:lpstr>Apresentação do PowerPoint</vt:lpstr>
      <vt:lpstr>Riscos Ambientais e Eixos Temáticos</vt:lpstr>
      <vt:lpstr>Apresentação do PowerPoint</vt:lpstr>
      <vt:lpstr>Risco e a Ciência Moderna</vt:lpstr>
      <vt:lpstr>1. Relatividade</vt:lpstr>
      <vt:lpstr>2. Probabilidade e Incerteza</vt:lpstr>
      <vt:lpstr>Escala Individual: Psicanálise do Risco</vt:lpstr>
      <vt:lpstr>Escala  Coletiva: Cultura do Risco</vt:lpstr>
      <vt:lpstr>Fórmulas para Calcular Risco</vt:lpstr>
      <vt:lpstr>Apresentação do PowerPoint</vt:lpstr>
      <vt:lpstr>Apresentação do PowerPoint</vt:lpstr>
      <vt:lpstr>Tipologia de Riscos</vt:lpstr>
      <vt:lpstr>1. Risco Natural</vt:lpstr>
      <vt:lpstr>2. Risco Tecnológico</vt:lpstr>
      <vt:lpstr>3. Risco Social</vt:lpstr>
      <vt:lpstr>Apresentação do PowerPoint</vt:lpstr>
      <vt:lpstr>4. Risco Ambiental</vt:lpstr>
      <vt:lpstr>Bacia e Sistema de Riscos</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Ricardo</dc:creator>
  <cp:lastModifiedBy>Ricardo Dagnino</cp:lastModifiedBy>
  <cp:revision>110</cp:revision>
  <dcterms:created xsi:type="dcterms:W3CDTF">2007-10-26T13:27:19Z</dcterms:created>
  <dcterms:modified xsi:type="dcterms:W3CDTF">2021-10-19T21:29:45Z</dcterms:modified>
</cp:coreProperties>
</file>